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4"/>
    <p:sldMasterId id="2147483668" r:id="rId5"/>
  </p:sldMasterIdLst>
  <p:notesMasterIdLst>
    <p:notesMasterId r:id="rId11"/>
  </p:notesMasterIdLst>
  <p:sldIdLst>
    <p:sldId id="262" r:id="rId6"/>
    <p:sldId id="335" r:id="rId7"/>
    <p:sldId id="336" r:id="rId8"/>
    <p:sldId id="337" r:id="rId9"/>
    <p:sldId id="338" r:id="rId10"/>
  </p:sldIdLst>
  <p:sldSz cx="11520488" cy="6480175"/>
  <p:notesSz cx="6858000" cy="9144000"/>
  <p:embeddedFontLst>
    <p:embeddedFont>
      <p:font typeface="Allianz Neo PPT" panose="020B0604020202020204" charset="-18"/>
      <p:regular r:id="rId12"/>
      <p:bold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</p:embeddedFontLst>
  <p:defaultTextStyle>
    <a:defPPr>
      <a:defRPr lang="de-DE"/>
    </a:defPPr>
    <a:lvl1pPr marL="0" algn="l" defTabSz="864017" rtl="0" eaLnBrk="1" latinLnBrk="0" hangingPunct="1">
      <a:defRPr sz="1701" kern="1200">
        <a:solidFill>
          <a:schemeClr val="tx1"/>
        </a:solidFill>
        <a:latin typeface="+mn-lt"/>
        <a:ea typeface="+mn-ea"/>
        <a:cs typeface="+mn-cs"/>
      </a:defRPr>
    </a:lvl1pPr>
    <a:lvl2pPr marL="432008" algn="l" defTabSz="864017" rtl="0" eaLnBrk="1" latinLnBrk="0" hangingPunct="1">
      <a:defRPr sz="1701" kern="1200">
        <a:solidFill>
          <a:schemeClr val="tx1"/>
        </a:solidFill>
        <a:latin typeface="+mn-lt"/>
        <a:ea typeface="+mn-ea"/>
        <a:cs typeface="+mn-cs"/>
      </a:defRPr>
    </a:lvl2pPr>
    <a:lvl3pPr marL="864017" algn="l" defTabSz="864017" rtl="0" eaLnBrk="1" latinLnBrk="0" hangingPunct="1">
      <a:defRPr sz="1701" kern="1200">
        <a:solidFill>
          <a:schemeClr val="tx1"/>
        </a:solidFill>
        <a:latin typeface="+mn-lt"/>
        <a:ea typeface="+mn-ea"/>
        <a:cs typeface="+mn-cs"/>
      </a:defRPr>
    </a:lvl3pPr>
    <a:lvl4pPr marL="1296025" algn="l" defTabSz="864017" rtl="0" eaLnBrk="1" latinLnBrk="0" hangingPunct="1">
      <a:defRPr sz="1701" kern="1200">
        <a:solidFill>
          <a:schemeClr val="tx1"/>
        </a:solidFill>
        <a:latin typeface="+mn-lt"/>
        <a:ea typeface="+mn-ea"/>
        <a:cs typeface="+mn-cs"/>
      </a:defRPr>
    </a:lvl4pPr>
    <a:lvl5pPr marL="1728033" algn="l" defTabSz="864017" rtl="0" eaLnBrk="1" latinLnBrk="0" hangingPunct="1">
      <a:defRPr sz="1701" kern="1200">
        <a:solidFill>
          <a:schemeClr val="tx1"/>
        </a:solidFill>
        <a:latin typeface="+mn-lt"/>
        <a:ea typeface="+mn-ea"/>
        <a:cs typeface="+mn-cs"/>
      </a:defRPr>
    </a:lvl5pPr>
    <a:lvl6pPr marL="2160041" algn="l" defTabSz="864017" rtl="0" eaLnBrk="1" latinLnBrk="0" hangingPunct="1">
      <a:defRPr sz="1701" kern="1200">
        <a:solidFill>
          <a:schemeClr val="tx1"/>
        </a:solidFill>
        <a:latin typeface="+mn-lt"/>
        <a:ea typeface="+mn-ea"/>
        <a:cs typeface="+mn-cs"/>
      </a:defRPr>
    </a:lvl6pPr>
    <a:lvl7pPr marL="2592050" algn="l" defTabSz="864017" rtl="0" eaLnBrk="1" latinLnBrk="0" hangingPunct="1">
      <a:defRPr sz="1701" kern="1200">
        <a:solidFill>
          <a:schemeClr val="tx1"/>
        </a:solidFill>
        <a:latin typeface="+mn-lt"/>
        <a:ea typeface="+mn-ea"/>
        <a:cs typeface="+mn-cs"/>
      </a:defRPr>
    </a:lvl7pPr>
    <a:lvl8pPr marL="3024058" algn="l" defTabSz="864017" rtl="0" eaLnBrk="1" latinLnBrk="0" hangingPunct="1">
      <a:defRPr sz="1701" kern="1200">
        <a:solidFill>
          <a:schemeClr val="tx1"/>
        </a:solidFill>
        <a:latin typeface="+mn-lt"/>
        <a:ea typeface="+mn-ea"/>
        <a:cs typeface="+mn-cs"/>
      </a:defRPr>
    </a:lvl8pPr>
    <a:lvl9pPr marL="3456066" algn="l" defTabSz="864017" rtl="0" eaLnBrk="1" latinLnBrk="0" hangingPunct="1">
      <a:defRPr sz="170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9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D6A040-DF11-817B-E7DB-0A189CC8538A}" v="17" dt="2024-05-14T13:57:37.0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Světlý styl 1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Světlý styl 1 – zvýraznění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Světlý styl 1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Světlý sty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6D9F66E-5EB9-4882-86FB-DCBF35E3C3E4}" styleName="Střední styl 4 – zvýraznění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Světlý styl 3 – zvýraznění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Světlý styl 3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0A1B5D5-9B99-4C35-A422-299274C87663}" styleName="Střední styl 1 – zvýraznění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FECB4D8-DB02-4DC6-A0A2-4F2EBAE1DC90}" styleName="Střední styl 1 – zvýraznění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Střední styl 3 – zvýraznění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64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80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font" Target="fonts/font4.fntdata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font3.fntdata"/><Relationship Id="rId22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D6CD0E-DFBD-441E-9C31-D03DE263AC8E}" type="doc">
      <dgm:prSet loTypeId="urn:microsoft.com/office/officeart/2005/8/layout/hierarchy2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8EEAEDA7-450E-47C4-BE80-E5016FC31017}">
      <dgm:prSet phldrT="[Text]" custT="1"/>
      <dgm:spPr/>
      <dgm:t>
        <a:bodyPr/>
        <a:lstStyle/>
        <a:p>
          <a:r>
            <a:rPr lang="cs-CZ" sz="1800" dirty="0"/>
            <a:t>Úvodní SMS</a:t>
          </a:r>
        </a:p>
      </dgm:t>
    </dgm:pt>
    <dgm:pt modelId="{57C18EFC-8779-460C-9A38-13FC7F4DCFB8}" type="parTrans" cxnId="{F8267447-A2FA-4D6D-9D57-5B7584ED3FBC}">
      <dgm:prSet/>
      <dgm:spPr/>
      <dgm:t>
        <a:bodyPr/>
        <a:lstStyle/>
        <a:p>
          <a:endParaRPr lang="cs-CZ"/>
        </a:p>
      </dgm:t>
    </dgm:pt>
    <dgm:pt modelId="{E0DA51F5-7908-4248-8272-B747D0410E48}" type="sibTrans" cxnId="{F8267447-A2FA-4D6D-9D57-5B7584ED3FBC}">
      <dgm:prSet/>
      <dgm:spPr/>
      <dgm:t>
        <a:bodyPr/>
        <a:lstStyle/>
        <a:p>
          <a:endParaRPr lang="cs-CZ"/>
        </a:p>
      </dgm:t>
    </dgm:pt>
    <dgm:pt modelId="{00609CBA-FD29-4288-B304-AF89F8F4C91F}">
      <dgm:prSet phldrT="[Text]" custT="1"/>
      <dgm:spPr/>
      <dgm:t>
        <a:bodyPr/>
        <a:lstStyle/>
        <a:p>
          <a:r>
            <a:rPr lang="cs-CZ" sz="1800" dirty="0"/>
            <a:t>SMS</a:t>
          </a:r>
        </a:p>
        <a:p>
          <a:r>
            <a:rPr lang="cs-CZ" sz="1800" dirty="0"/>
            <a:t>1. otázka</a:t>
          </a:r>
        </a:p>
      </dgm:t>
    </dgm:pt>
    <dgm:pt modelId="{1EDE285F-19CA-4C5E-96B8-9E20B20D9482}" type="parTrans" cxnId="{18817732-AAC1-4558-9A9B-1BD262B2964E}">
      <dgm:prSet/>
      <dgm:spPr/>
      <dgm:t>
        <a:bodyPr/>
        <a:lstStyle/>
        <a:p>
          <a:endParaRPr lang="cs-CZ"/>
        </a:p>
      </dgm:t>
    </dgm:pt>
    <dgm:pt modelId="{A3F148CC-5884-4543-AA56-010C15B916E8}" type="sibTrans" cxnId="{18817732-AAC1-4558-9A9B-1BD262B2964E}">
      <dgm:prSet/>
      <dgm:spPr/>
      <dgm:t>
        <a:bodyPr/>
        <a:lstStyle/>
        <a:p>
          <a:endParaRPr lang="cs-CZ"/>
        </a:p>
      </dgm:t>
    </dgm:pt>
    <dgm:pt modelId="{9FCB4C06-240F-448D-9A75-4F59DF46381B}">
      <dgm:prSet phldrT="[Text]" custT="1"/>
      <dgm:spPr/>
      <dgm:t>
        <a:bodyPr/>
        <a:lstStyle/>
        <a:p>
          <a:r>
            <a:rPr lang="cs-CZ" sz="1800" dirty="0"/>
            <a:t>SMS</a:t>
          </a:r>
        </a:p>
        <a:p>
          <a:r>
            <a:rPr lang="cs-CZ" sz="1800" dirty="0"/>
            <a:t>2. otázka</a:t>
          </a:r>
        </a:p>
      </dgm:t>
    </dgm:pt>
    <dgm:pt modelId="{2E41E225-4CD1-430B-8AB3-13237F0AB92C}" type="parTrans" cxnId="{169874A8-FEA9-4EB6-84FB-2B4DA4C82488}">
      <dgm:prSet/>
      <dgm:spPr/>
      <dgm:t>
        <a:bodyPr/>
        <a:lstStyle/>
        <a:p>
          <a:endParaRPr lang="cs-CZ"/>
        </a:p>
      </dgm:t>
    </dgm:pt>
    <dgm:pt modelId="{D6B03E79-0117-4C73-B483-E0EB509FB844}" type="sibTrans" cxnId="{169874A8-FEA9-4EB6-84FB-2B4DA4C82488}">
      <dgm:prSet/>
      <dgm:spPr/>
      <dgm:t>
        <a:bodyPr/>
        <a:lstStyle/>
        <a:p>
          <a:endParaRPr lang="cs-CZ"/>
        </a:p>
      </dgm:t>
    </dgm:pt>
    <dgm:pt modelId="{0E5AFD4F-30B7-4E58-A01E-E8986625B89F}">
      <dgm:prSet phldrT="[Text]" custT="1"/>
      <dgm:spPr/>
      <dgm:t>
        <a:bodyPr/>
        <a:lstStyle/>
        <a:p>
          <a:r>
            <a:rPr lang="cs-CZ" sz="1800" dirty="0"/>
            <a:t>SMS</a:t>
          </a:r>
        </a:p>
        <a:p>
          <a:r>
            <a:rPr lang="cs-CZ" sz="1800" dirty="0"/>
            <a:t>3. otázka</a:t>
          </a:r>
        </a:p>
      </dgm:t>
    </dgm:pt>
    <dgm:pt modelId="{D02C4923-7DBC-4C85-ADBC-DDCE4B0BE529}" type="parTrans" cxnId="{9F658A6F-05C2-4E62-8981-52F1FB72B895}">
      <dgm:prSet/>
      <dgm:spPr/>
      <dgm:t>
        <a:bodyPr/>
        <a:lstStyle/>
        <a:p>
          <a:endParaRPr lang="cs-CZ"/>
        </a:p>
      </dgm:t>
    </dgm:pt>
    <dgm:pt modelId="{1BF2F62D-DEF3-436B-8A72-56D98985FE63}" type="sibTrans" cxnId="{9F658A6F-05C2-4E62-8981-52F1FB72B895}">
      <dgm:prSet/>
      <dgm:spPr/>
      <dgm:t>
        <a:bodyPr/>
        <a:lstStyle/>
        <a:p>
          <a:endParaRPr lang="cs-CZ"/>
        </a:p>
      </dgm:t>
    </dgm:pt>
    <dgm:pt modelId="{32C4242C-8C9A-41B5-A418-76DE1531242F}">
      <dgm:prSet phldrT="[Text]" custT="1"/>
      <dgm:spPr/>
      <dgm:t>
        <a:bodyPr/>
        <a:lstStyle/>
        <a:p>
          <a:r>
            <a:rPr lang="cs-CZ" sz="1800" dirty="0"/>
            <a:t>Ukončeno odesílání</a:t>
          </a:r>
        </a:p>
      </dgm:t>
    </dgm:pt>
    <dgm:pt modelId="{C4C28BA4-C905-4AEC-A921-D8973A92C342}" type="parTrans" cxnId="{A04B78E5-1C58-41A3-9F56-9FF6C8F2499F}">
      <dgm:prSet/>
      <dgm:spPr/>
      <dgm:t>
        <a:bodyPr/>
        <a:lstStyle/>
        <a:p>
          <a:endParaRPr lang="cs-CZ"/>
        </a:p>
      </dgm:t>
    </dgm:pt>
    <dgm:pt modelId="{BE9FFCFC-EB64-47BA-AADE-2C1181D6A9B7}" type="sibTrans" cxnId="{A04B78E5-1C58-41A3-9F56-9FF6C8F2499F}">
      <dgm:prSet/>
      <dgm:spPr/>
      <dgm:t>
        <a:bodyPr/>
        <a:lstStyle/>
        <a:p>
          <a:endParaRPr lang="cs-CZ"/>
        </a:p>
      </dgm:t>
    </dgm:pt>
    <dgm:pt modelId="{17839444-4445-4860-BEDA-91CFF68DA4A7}">
      <dgm:prSet phldrT="[Text]" custT="1"/>
      <dgm:spPr/>
      <dgm:t>
        <a:bodyPr/>
        <a:lstStyle/>
        <a:p>
          <a:r>
            <a:rPr lang="cs-CZ" sz="1400" dirty="0"/>
            <a:t>Vyhodnocení</a:t>
          </a:r>
        </a:p>
      </dgm:t>
    </dgm:pt>
    <dgm:pt modelId="{79A8B4A0-4477-4BD1-B439-43A745C96E1D}" type="parTrans" cxnId="{B2EE2232-8A93-40B6-891E-762AD6B51863}">
      <dgm:prSet/>
      <dgm:spPr/>
      <dgm:t>
        <a:bodyPr/>
        <a:lstStyle/>
        <a:p>
          <a:endParaRPr lang="cs-CZ"/>
        </a:p>
      </dgm:t>
    </dgm:pt>
    <dgm:pt modelId="{C84BCF32-A19E-4BA7-A57C-F5FF6B8473BF}" type="sibTrans" cxnId="{B2EE2232-8A93-40B6-891E-762AD6B51863}">
      <dgm:prSet/>
      <dgm:spPr/>
      <dgm:t>
        <a:bodyPr/>
        <a:lstStyle/>
        <a:p>
          <a:endParaRPr lang="cs-CZ"/>
        </a:p>
      </dgm:t>
    </dgm:pt>
    <dgm:pt modelId="{63405C25-5CED-4B43-86CF-E4510D8644A5}" type="pres">
      <dgm:prSet presAssocID="{47D6CD0E-DFBD-441E-9C31-D03DE263AC8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08253E7-9E73-4C5B-9FCE-F11A1F3155EB}" type="pres">
      <dgm:prSet presAssocID="{8EEAEDA7-450E-47C4-BE80-E5016FC31017}" presName="root1" presStyleCnt="0"/>
      <dgm:spPr/>
    </dgm:pt>
    <dgm:pt modelId="{A41018FD-F4A9-4C18-B567-EC68F59979E9}" type="pres">
      <dgm:prSet presAssocID="{8EEAEDA7-450E-47C4-BE80-E5016FC31017}" presName="LevelOneTextNode" presStyleLbl="node0" presStyleIdx="0" presStyleCnt="1">
        <dgm:presLayoutVars>
          <dgm:chPref val="3"/>
        </dgm:presLayoutVars>
      </dgm:prSet>
      <dgm:spPr/>
    </dgm:pt>
    <dgm:pt modelId="{4AFFA922-F781-4C57-8C00-D1B4534A29F7}" type="pres">
      <dgm:prSet presAssocID="{8EEAEDA7-450E-47C4-BE80-E5016FC31017}" presName="level2hierChild" presStyleCnt="0"/>
      <dgm:spPr/>
    </dgm:pt>
    <dgm:pt modelId="{C567AB68-E51E-43C2-89EE-28B757C57A73}" type="pres">
      <dgm:prSet presAssocID="{1EDE285F-19CA-4C5E-96B8-9E20B20D9482}" presName="conn2-1" presStyleLbl="parChTrans1D2" presStyleIdx="0" presStyleCnt="2"/>
      <dgm:spPr/>
    </dgm:pt>
    <dgm:pt modelId="{EEF35524-CB0F-483B-BF0F-F8D63D63F67C}" type="pres">
      <dgm:prSet presAssocID="{1EDE285F-19CA-4C5E-96B8-9E20B20D9482}" presName="connTx" presStyleLbl="parChTrans1D2" presStyleIdx="0" presStyleCnt="2"/>
      <dgm:spPr/>
    </dgm:pt>
    <dgm:pt modelId="{E7B3A64C-A6AC-4434-8C93-06F85AAE8C87}" type="pres">
      <dgm:prSet presAssocID="{00609CBA-FD29-4288-B304-AF89F8F4C91F}" presName="root2" presStyleCnt="0"/>
      <dgm:spPr/>
    </dgm:pt>
    <dgm:pt modelId="{ACBD1FED-D861-44BA-9E26-54727A35F8B2}" type="pres">
      <dgm:prSet presAssocID="{00609CBA-FD29-4288-B304-AF89F8F4C91F}" presName="LevelTwoTextNode" presStyleLbl="node2" presStyleIdx="0" presStyleCnt="2">
        <dgm:presLayoutVars>
          <dgm:chPref val="3"/>
        </dgm:presLayoutVars>
      </dgm:prSet>
      <dgm:spPr/>
    </dgm:pt>
    <dgm:pt modelId="{B93C1F2D-0E72-4820-AB4E-9FDE1CA0722B}" type="pres">
      <dgm:prSet presAssocID="{00609CBA-FD29-4288-B304-AF89F8F4C91F}" presName="level3hierChild" presStyleCnt="0"/>
      <dgm:spPr/>
    </dgm:pt>
    <dgm:pt modelId="{8CA63F36-0845-4D0E-B1A4-3EDF63C84134}" type="pres">
      <dgm:prSet presAssocID="{2E41E225-4CD1-430B-8AB3-13237F0AB92C}" presName="conn2-1" presStyleLbl="parChTrans1D3" presStyleIdx="0" presStyleCnt="1"/>
      <dgm:spPr/>
    </dgm:pt>
    <dgm:pt modelId="{0C8059B1-8177-4A1B-A2E4-A692E06D3314}" type="pres">
      <dgm:prSet presAssocID="{2E41E225-4CD1-430B-8AB3-13237F0AB92C}" presName="connTx" presStyleLbl="parChTrans1D3" presStyleIdx="0" presStyleCnt="1"/>
      <dgm:spPr/>
    </dgm:pt>
    <dgm:pt modelId="{CC102F66-8872-453E-8ABB-55890771D784}" type="pres">
      <dgm:prSet presAssocID="{9FCB4C06-240F-448D-9A75-4F59DF46381B}" presName="root2" presStyleCnt="0"/>
      <dgm:spPr/>
    </dgm:pt>
    <dgm:pt modelId="{B3EBFFED-EC19-48C5-9A6F-884E90998438}" type="pres">
      <dgm:prSet presAssocID="{9FCB4C06-240F-448D-9A75-4F59DF46381B}" presName="LevelTwoTextNode" presStyleLbl="node3" presStyleIdx="0" presStyleCnt="1">
        <dgm:presLayoutVars>
          <dgm:chPref val="3"/>
        </dgm:presLayoutVars>
      </dgm:prSet>
      <dgm:spPr/>
    </dgm:pt>
    <dgm:pt modelId="{9F3B7578-A4EC-4C16-B139-1AA089761B42}" type="pres">
      <dgm:prSet presAssocID="{9FCB4C06-240F-448D-9A75-4F59DF46381B}" presName="level3hierChild" presStyleCnt="0"/>
      <dgm:spPr/>
    </dgm:pt>
    <dgm:pt modelId="{B5C30811-F701-4DAF-93C2-05E31FB7704A}" type="pres">
      <dgm:prSet presAssocID="{D02C4923-7DBC-4C85-ADBC-DDCE4B0BE529}" presName="conn2-1" presStyleLbl="parChTrans1D4" presStyleIdx="0" presStyleCnt="2"/>
      <dgm:spPr/>
    </dgm:pt>
    <dgm:pt modelId="{ABAAED52-D563-4998-9B71-2D801BD429B8}" type="pres">
      <dgm:prSet presAssocID="{D02C4923-7DBC-4C85-ADBC-DDCE4B0BE529}" presName="connTx" presStyleLbl="parChTrans1D4" presStyleIdx="0" presStyleCnt="2"/>
      <dgm:spPr/>
    </dgm:pt>
    <dgm:pt modelId="{3C920194-3576-41FB-B264-E1C14662221A}" type="pres">
      <dgm:prSet presAssocID="{0E5AFD4F-30B7-4E58-A01E-E8986625B89F}" presName="root2" presStyleCnt="0"/>
      <dgm:spPr/>
    </dgm:pt>
    <dgm:pt modelId="{64BA0D20-A028-41C0-8402-63391F17CF8B}" type="pres">
      <dgm:prSet presAssocID="{0E5AFD4F-30B7-4E58-A01E-E8986625B89F}" presName="LevelTwoTextNode" presStyleLbl="node4" presStyleIdx="0" presStyleCnt="2">
        <dgm:presLayoutVars>
          <dgm:chPref val="3"/>
        </dgm:presLayoutVars>
      </dgm:prSet>
      <dgm:spPr/>
    </dgm:pt>
    <dgm:pt modelId="{049E68D4-486B-4470-BD76-10288F459C75}" type="pres">
      <dgm:prSet presAssocID="{0E5AFD4F-30B7-4E58-A01E-E8986625B89F}" presName="level3hierChild" presStyleCnt="0"/>
      <dgm:spPr/>
    </dgm:pt>
    <dgm:pt modelId="{9A7ECACA-5143-4BF3-A19D-5DE4B1E7CE0F}" type="pres">
      <dgm:prSet presAssocID="{79A8B4A0-4477-4BD1-B439-43A745C96E1D}" presName="conn2-1" presStyleLbl="parChTrans1D4" presStyleIdx="1" presStyleCnt="2"/>
      <dgm:spPr/>
    </dgm:pt>
    <dgm:pt modelId="{8D25431E-446B-40F8-99B8-9823D51E0D69}" type="pres">
      <dgm:prSet presAssocID="{79A8B4A0-4477-4BD1-B439-43A745C96E1D}" presName="connTx" presStyleLbl="parChTrans1D4" presStyleIdx="1" presStyleCnt="2"/>
      <dgm:spPr/>
    </dgm:pt>
    <dgm:pt modelId="{3E9F3ADF-B88C-4314-B6E1-0FB580C1778D}" type="pres">
      <dgm:prSet presAssocID="{17839444-4445-4860-BEDA-91CFF68DA4A7}" presName="root2" presStyleCnt="0"/>
      <dgm:spPr/>
    </dgm:pt>
    <dgm:pt modelId="{9CF4AA8F-9E38-4EF5-9755-AFF6D2C1905D}" type="pres">
      <dgm:prSet presAssocID="{17839444-4445-4860-BEDA-91CFF68DA4A7}" presName="LevelTwoTextNode" presStyleLbl="node4" presStyleIdx="1" presStyleCnt="2">
        <dgm:presLayoutVars>
          <dgm:chPref val="3"/>
        </dgm:presLayoutVars>
      </dgm:prSet>
      <dgm:spPr/>
    </dgm:pt>
    <dgm:pt modelId="{90CA1562-18A3-42FE-ACF2-3D7F0793CFB9}" type="pres">
      <dgm:prSet presAssocID="{17839444-4445-4860-BEDA-91CFF68DA4A7}" presName="level3hierChild" presStyleCnt="0"/>
      <dgm:spPr/>
    </dgm:pt>
    <dgm:pt modelId="{732A2C3E-6951-4C05-8F96-8C9A62D13F7A}" type="pres">
      <dgm:prSet presAssocID="{C4C28BA4-C905-4AEC-A921-D8973A92C342}" presName="conn2-1" presStyleLbl="parChTrans1D2" presStyleIdx="1" presStyleCnt="2"/>
      <dgm:spPr/>
    </dgm:pt>
    <dgm:pt modelId="{A805F3B4-0F1C-4382-9830-AA1E92570733}" type="pres">
      <dgm:prSet presAssocID="{C4C28BA4-C905-4AEC-A921-D8973A92C342}" presName="connTx" presStyleLbl="parChTrans1D2" presStyleIdx="1" presStyleCnt="2"/>
      <dgm:spPr/>
    </dgm:pt>
    <dgm:pt modelId="{5A1B9439-69AE-4437-950E-B72081DE585D}" type="pres">
      <dgm:prSet presAssocID="{32C4242C-8C9A-41B5-A418-76DE1531242F}" presName="root2" presStyleCnt="0"/>
      <dgm:spPr/>
    </dgm:pt>
    <dgm:pt modelId="{38B2C7B3-A53E-499D-BF71-48809A1926E2}" type="pres">
      <dgm:prSet presAssocID="{32C4242C-8C9A-41B5-A418-76DE1531242F}" presName="LevelTwoTextNode" presStyleLbl="node2" presStyleIdx="1" presStyleCnt="2" custLinFactX="200000" custLinFactNeighborX="220507" custLinFactNeighborY="2767">
        <dgm:presLayoutVars>
          <dgm:chPref val="3"/>
        </dgm:presLayoutVars>
      </dgm:prSet>
      <dgm:spPr/>
    </dgm:pt>
    <dgm:pt modelId="{93C3F4A6-3E59-4C73-B803-1045C56AA4B8}" type="pres">
      <dgm:prSet presAssocID="{32C4242C-8C9A-41B5-A418-76DE1531242F}" presName="level3hierChild" presStyleCnt="0"/>
      <dgm:spPr/>
    </dgm:pt>
  </dgm:ptLst>
  <dgm:cxnLst>
    <dgm:cxn modelId="{A93D9E00-2FB1-424D-880D-08BFF27C19D8}" type="presOf" srcId="{00609CBA-FD29-4288-B304-AF89F8F4C91F}" destId="{ACBD1FED-D861-44BA-9E26-54727A35F8B2}" srcOrd="0" destOrd="0" presId="urn:microsoft.com/office/officeart/2005/8/layout/hierarchy2"/>
    <dgm:cxn modelId="{7995EB0B-6025-4702-BCA1-B0EB43254B6B}" type="presOf" srcId="{D02C4923-7DBC-4C85-ADBC-DDCE4B0BE529}" destId="{B5C30811-F701-4DAF-93C2-05E31FB7704A}" srcOrd="0" destOrd="0" presId="urn:microsoft.com/office/officeart/2005/8/layout/hierarchy2"/>
    <dgm:cxn modelId="{F51BF522-16C7-4C41-B3B4-6F2859873D4B}" type="presOf" srcId="{9FCB4C06-240F-448D-9A75-4F59DF46381B}" destId="{B3EBFFED-EC19-48C5-9A6F-884E90998438}" srcOrd="0" destOrd="0" presId="urn:microsoft.com/office/officeart/2005/8/layout/hierarchy2"/>
    <dgm:cxn modelId="{B2EE2232-8A93-40B6-891E-762AD6B51863}" srcId="{0E5AFD4F-30B7-4E58-A01E-E8986625B89F}" destId="{17839444-4445-4860-BEDA-91CFF68DA4A7}" srcOrd="0" destOrd="0" parTransId="{79A8B4A0-4477-4BD1-B439-43A745C96E1D}" sibTransId="{C84BCF32-A19E-4BA7-A57C-F5FF6B8473BF}"/>
    <dgm:cxn modelId="{18817732-AAC1-4558-9A9B-1BD262B2964E}" srcId="{8EEAEDA7-450E-47C4-BE80-E5016FC31017}" destId="{00609CBA-FD29-4288-B304-AF89F8F4C91F}" srcOrd="0" destOrd="0" parTransId="{1EDE285F-19CA-4C5E-96B8-9E20B20D9482}" sibTransId="{A3F148CC-5884-4543-AA56-010C15B916E8}"/>
    <dgm:cxn modelId="{06F4E85C-D73A-4947-8ADB-20EEC5B757A5}" type="presOf" srcId="{32C4242C-8C9A-41B5-A418-76DE1531242F}" destId="{38B2C7B3-A53E-499D-BF71-48809A1926E2}" srcOrd="0" destOrd="0" presId="urn:microsoft.com/office/officeart/2005/8/layout/hierarchy2"/>
    <dgm:cxn modelId="{0C7A7564-562C-4B2E-B547-B3836A7E2D4F}" type="presOf" srcId="{79A8B4A0-4477-4BD1-B439-43A745C96E1D}" destId="{8D25431E-446B-40F8-99B8-9823D51E0D69}" srcOrd="1" destOrd="0" presId="urn:microsoft.com/office/officeart/2005/8/layout/hierarchy2"/>
    <dgm:cxn modelId="{F8267447-A2FA-4D6D-9D57-5B7584ED3FBC}" srcId="{47D6CD0E-DFBD-441E-9C31-D03DE263AC8E}" destId="{8EEAEDA7-450E-47C4-BE80-E5016FC31017}" srcOrd="0" destOrd="0" parTransId="{57C18EFC-8779-460C-9A38-13FC7F4DCFB8}" sibTransId="{E0DA51F5-7908-4248-8272-B747D0410E48}"/>
    <dgm:cxn modelId="{316F184F-A717-444A-B70C-EDCA2A166D31}" type="presOf" srcId="{2E41E225-4CD1-430B-8AB3-13237F0AB92C}" destId="{8CA63F36-0845-4D0E-B1A4-3EDF63C84134}" srcOrd="0" destOrd="0" presId="urn:microsoft.com/office/officeart/2005/8/layout/hierarchy2"/>
    <dgm:cxn modelId="{80082C6F-FB18-461A-AAE0-9EC6F1A4590E}" type="presOf" srcId="{1EDE285F-19CA-4C5E-96B8-9E20B20D9482}" destId="{EEF35524-CB0F-483B-BF0F-F8D63D63F67C}" srcOrd="1" destOrd="0" presId="urn:microsoft.com/office/officeart/2005/8/layout/hierarchy2"/>
    <dgm:cxn modelId="{9F658A6F-05C2-4E62-8981-52F1FB72B895}" srcId="{9FCB4C06-240F-448D-9A75-4F59DF46381B}" destId="{0E5AFD4F-30B7-4E58-A01E-E8986625B89F}" srcOrd="0" destOrd="0" parTransId="{D02C4923-7DBC-4C85-ADBC-DDCE4B0BE529}" sibTransId="{1BF2F62D-DEF3-436B-8A72-56D98985FE63}"/>
    <dgm:cxn modelId="{65F5D06F-0365-4257-876F-919628953C04}" type="presOf" srcId="{1EDE285F-19CA-4C5E-96B8-9E20B20D9482}" destId="{C567AB68-E51E-43C2-89EE-28B757C57A73}" srcOrd="0" destOrd="0" presId="urn:microsoft.com/office/officeart/2005/8/layout/hierarchy2"/>
    <dgm:cxn modelId="{BE960A7C-65F7-44C1-AF82-CD8B6536B662}" type="presOf" srcId="{C4C28BA4-C905-4AEC-A921-D8973A92C342}" destId="{732A2C3E-6951-4C05-8F96-8C9A62D13F7A}" srcOrd="0" destOrd="0" presId="urn:microsoft.com/office/officeart/2005/8/layout/hierarchy2"/>
    <dgm:cxn modelId="{B695C585-C87C-47CA-966B-26C81E45E6ED}" type="presOf" srcId="{79A8B4A0-4477-4BD1-B439-43A745C96E1D}" destId="{9A7ECACA-5143-4BF3-A19D-5DE4B1E7CE0F}" srcOrd="0" destOrd="0" presId="urn:microsoft.com/office/officeart/2005/8/layout/hierarchy2"/>
    <dgm:cxn modelId="{CA07019A-FCCA-45FB-B034-87AF8ED77202}" type="presOf" srcId="{2E41E225-4CD1-430B-8AB3-13237F0AB92C}" destId="{0C8059B1-8177-4A1B-A2E4-A692E06D3314}" srcOrd="1" destOrd="0" presId="urn:microsoft.com/office/officeart/2005/8/layout/hierarchy2"/>
    <dgm:cxn modelId="{169874A8-FEA9-4EB6-84FB-2B4DA4C82488}" srcId="{00609CBA-FD29-4288-B304-AF89F8F4C91F}" destId="{9FCB4C06-240F-448D-9A75-4F59DF46381B}" srcOrd="0" destOrd="0" parTransId="{2E41E225-4CD1-430B-8AB3-13237F0AB92C}" sibTransId="{D6B03E79-0117-4C73-B483-E0EB509FB844}"/>
    <dgm:cxn modelId="{ED3AB0B1-7181-4762-A99A-BF230C334807}" type="presOf" srcId="{47D6CD0E-DFBD-441E-9C31-D03DE263AC8E}" destId="{63405C25-5CED-4B43-86CF-E4510D8644A5}" srcOrd="0" destOrd="0" presId="urn:microsoft.com/office/officeart/2005/8/layout/hierarchy2"/>
    <dgm:cxn modelId="{BC4287C9-45AD-428D-83E2-CD5D94FF1B5F}" type="presOf" srcId="{8EEAEDA7-450E-47C4-BE80-E5016FC31017}" destId="{A41018FD-F4A9-4C18-B567-EC68F59979E9}" srcOrd="0" destOrd="0" presId="urn:microsoft.com/office/officeart/2005/8/layout/hierarchy2"/>
    <dgm:cxn modelId="{A04B78E5-1C58-41A3-9F56-9FF6C8F2499F}" srcId="{8EEAEDA7-450E-47C4-BE80-E5016FC31017}" destId="{32C4242C-8C9A-41B5-A418-76DE1531242F}" srcOrd="1" destOrd="0" parTransId="{C4C28BA4-C905-4AEC-A921-D8973A92C342}" sibTransId="{BE9FFCFC-EB64-47BA-AADE-2C1181D6A9B7}"/>
    <dgm:cxn modelId="{4E7936EC-F936-4A1A-8BA4-084350099B83}" type="presOf" srcId="{C4C28BA4-C905-4AEC-A921-D8973A92C342}" destId="{A805F3B4-0F1C-4382-9830-AA1E92570733}" srcOrd="1" destOrd="0" presId="urn:microsoft.com/office/officeart/2005/8/layout/hierarchy2"/>
    <dgm:cxn modelId="{D81E65EF-42FF-4838-9218-A69D57D6759B}" type="presOf" srcId="{17839444-4445-4860-BEDA-91CFF68DA4A7}" destId="{9CF4AA8F-9E38-4EF5-9755-AFF6D2C1905D}" srcOrd="0" destOrd="0" presId="urn:microsoft.com/office/officeart/2005/8/layout/hierarchy2"/>
    <dgm:cxn modelId="{BF0932F0-7285-4103-A01E-706B8814E09B}" type="presOf" srcId="{D02C4923-7DBC-4C85-ADBC-DDCE4B0BE529}" destId="{ABAAED52-D563-4998-9B71-2D801BD429B8}" srcOrd="1" destOrd="0" presId="urn:microsoft.com/office/officeart/2005/8/layout/hierarchy2"/>
    <dgm:cxn modelId="{E28BBEF2-26D3-4A6E-88E8-1E9474791AF3}" type="presOf" srcId="{0E5AFD4F-30B7-4E58-A01E-E8986625B89F}" destId="{64BA0D20-A028-41C0-8402-63391F17CF8B}" srcOrd="0" destOrd="0" presId="urn:microsoft.com/office/officeart/2005/8/layout/hierarchy2"/>
    <dgm:cxn modelId="{63DEB872-51FE-4985-B0A6-B0D32B634ACB}" type="presParOf" srcId="{63405C25-5CED-4B43-86CF-E4510D8644A5}" destId="{008253E7-9E73-4C5B-9FCE-F11A1F3155EB}" srcOrd="0" destOrd="0" presId="urn:microsoft.com/office/officeart/2005/8/layout/hierarchy2"/>
    <dgm:cxn modelId="{6F90E97A-4345-4B4E-973B-786182949A9D}" type="presParOf" srcId="{008253E7-9E73-4C5B-9FCE-F11A1F3155EB}" destId="{A41018FD-F4A9-4C18-B567-EC68F59979E9}" srcOrd="0" destOrd="0" presId="urn:microsoft.com/office/officeart/2005/8/layout/hierarchy2"/>
    <dgm:cxn modelId="{F0C8118F-8F73-41AE-B4FE-FF1B184544EA}" type="presParOf" srcId="{008253E7-9E73-4C5B-9FCE-F11A1F3155EB}" destId="{4AFFA922-F781-4C57-8C00-D1B4534A29F7}" srcOrd="1" destOrd="0" presId="urn:microsoft.com/office/officeart/2005/8/layout/hierarchy2"/>
    <dgm:cxn modelId="{338029C3-0234-4B79-B6DC-659107188359}" type="presParOf" srcId="{4AFFA922-F781-4C57-8C00-D1B4534A29F7}" destId="{C567AB68-E51E-43C2-89EE-28B757C57A73}" srcOrd="0" destOrd="0" presId="urn:microsoft.com/office/officeart/2005/8/layout/hierarchy2"/>
    <dgm:cxn modelId="{AA05496C-8FAF-4EDA-804D-266BC46B4D24}" type="presParOf" srcId="{C567AB68-E51E-43C2-89EE-28B757C57A73}" destId="{EEF35524-CB0F-483B-BF0F-F8D63D63F67C}" srcOrd="0" destOrd="0" presId="urn:microsoft.com/office/officeart/2005/8/layout/hierarchy2"/>
    <dgm:cxn modelId="{3C92AAF8-6C4B-40F2-ADC0-7E6DD1D77B3E}" type="presParOf" srcId="{4AFFA922-F781-4C57-8C00-D1B4534A29F7}" destId="{E7B3A64C-A6AC-4434-8C93-06F85AAE8C87}" srcOrd="1" destOrd="0" presId="urn:microsoft.com/office/officeart/2005/8/layout/hierarchy2"/>
    <dgm:cxn modelId="{CC53E56D-9592-420F-A132-5A67539082DB}" type="presParOf" srcId="{E7B3A64C-A6AC-4434-8C93-06F85AAE8C87}" destId="{ACBD1FED-D861-44BA-9E26-54727A35F8B2}" srcOrd="0" destOrd="0" presId="urn:microsoft.com/office/officeart/2005/8/layout/hierarchy2"/>
    <dgm:cxn modelId="{4360DCB3-4695-4D12-90F8-42745DB14186}" type="presParOf" srcId="{E7B3A64C-A6AC-4434-8C93-06F85AAE8C87}" destId="{B93C1F2D-0E72-4820-AB4E-9FDE1CA0722B}" srcOrd="1" destOrd="0" presId="urn:microsoft.com/office/officeart/2005/8/layout/hierarchy2"/>
    <dgm:cxn modelId="{1C8D8C9C-00CF-4939-AA7A-BB4628984C70}" type="presParOf" srcId="{B93C1F2D-0E72-4820-AB4E-9FDE1CA0722B}" destId="{8CA63F36-0845-4D0E-B1A4-3EDF63C84134}" srcOrd="0" destOrd="0" presId="urn:microsoft.com/office/officeart/2005/8/layout/hierarchy2"/>
    <dgm:cxn modelId="{F82C185E-B9DC-4CAD-9173-0D2408B726FA}" type="presParOf" srcId="{8CA63F36-0845-4D0E-B1A4-3EDF63C84134}" destId="{0C8059B1-8177-4A1B-A2E4-A692E06D3314}" srcOrd="0" destOrd="0" presId="urn:microsoft.com/office/officeart/2005/8/layout/hierarchy2"/>
    <dgm:cxn modelId="{1CD53170-F3B4-428F-BED9-CDC73E46D6F7}" type="presParOf" srcId="{B93C1F2D-0E72-4820-AB4E-9FDE1CA0722B}" destId="{CC102F66-8872-453E-8ABB-55890771D784}" srcOrd="1" destOrd="0" presId="urn:microsoft.com/office/officeart/2005/8/layout/hierarchy2"/>
    <dgm:cxn modelId="{073B1433-FE29-4CA0-B0C9-C21C5532AFBD}" type="presParOf" srcId="{CC102F66-8872-453E-8ABB-55890771D784}" destId="{B3EBFFED-EC19-48C5-9A6F-884E90998438}" srcOrd="0" destOrd="0" presId="urn:microsoft.com/office/officeart/2005/8/layout/hierarchy2"/>
    <dgm:cxn modelId="{04869EDF-2F92-463A-9EE0-6968EE608680}" type="presParOf" srcId="{CC102F66-8872-453E-8ABB-55890771D784}" destId="{9F3B7578-A4EC-4C16-B139-1AA089761B42}" srcOrd="1" destOrd="0" presId="urn:microsoft.com/office/officeart/2005/8/layout/hierarchy2"/>
    <dgm:cxn modelId="{D6970351-64EA-4E6B-AD6E-18206D368514}" type="presParOf" srcId="{9F3B7578-A4EC-4C16-B139-1AA089761B42}" destId="{B5C30811-F701-4DAF-93C2-05E31FB7704A}" srcOrd="0" destOrd="0" presId="urn:microsoft.com/office/officeart/2005/8/layout/hierarchy2"/>
    <dgm:cxn modelId="{F82BB848-74D0-4627-AFFA-3E9E18C3456B}" type="presParOf" srcId="{B5C30811-F701-4DAF-93C2-05E31FB7704A}" destId="{ABAAED52-D563-4998-9B71-2D801BD429B8}" srcOrd="0" destOrd="0" presId="urn:microsoft.com/office/officeart/2005/8/layout/hierarchy2"/>
    <dgm:cxn modelId="{1743CA41-113A-448F-BE6D-68357B0CE0C2}" type="presParOf" srcId="{9F3B7578-A4EC-4C16-B139-1AA089761B42}" destId="{3C920194-3576-41FB-B264-E1C14662221A}" srcOrd="1" destOrd="0" presId="urn:microsoft.com/office/officeart/2005/8/layout/hierarchy2"/>
    <dgm:cxn modelId="{CDDAB667-2100-470B-A8DF-71EB497EAF5E}" type="presParOf" srcId="{3C920194-3576-41FB-B264-E1C14662221A}" destId="{64BA0D20-A028-41C0-8402-63391F17CF8B}" srcOrd="0" destOrd="0" presId="urn:microsoft.com/office/officeart/2005/8/layout/hierarchy2"/>
    <dgm:cxn modelId="{C4C32F4E-F9AF-40AC-8F0B-F8B1EDE3F9EB}" type="presParOf" srcId="{3C920194-3576-41FB-B264-E1C14662221A}" destId="{049E68D4-486B-4470-BD76-10288F459C75}" srcOrd="1" destOrd="0" presId="urn:microsoft.com/office/officeart/2005/8/layout/hierarchy2"/>
    <dgm:cxn modelId="{3305346A-73DB-4B00-85CD-01FC489EA077}" type="presParOf" srcId="{049E68D4-486B-4470-BD76-10288F459C75}" destId="{9A7ECACA-5143-4BF3-A19D-5DE4B1E7CE0F}" srcOrd="0" destOrd="0" presId="urn:microsoft.com/office/officeart/2005/8/layout/hierarchy2"/>
    <dgm:cxn modelId="{9E919860-4479-4B20-BA79-7300568912E3}" type="presParOf" srcId="{9A7ECACA-5143-4BF3-A19D-5DE4B1E7CE0F}" destId="{8D25431E-446B-40F8-99B8-9823D51E0D69}" srcOrd="0" destOrd="0" presId="urn:microsoft.com/office/officeart/2005/8/layout/hierarchy2"/>
    <dgm:cxn modelId="{50878DE7-0E62-4991-8BD1-F312523975A7}" type="presParOf" srcId="{049E68D4-486B-4470-BD76-10288F459C75}" destId="{3E9F3ADF-B88C-4314-B6E1-0FB580C1778D}" srcOrd="1" destOrd="0" presId="urn:microsoft.com/office/officeart/2005/8/layout/hierarchy2"/>
    <dgm:cxn modelId="{DF4E6782-A744-465B-889B-82E6BCC60EFC}" type="presParOf" srcId="{3E9F3ADF-B88C-4314-B6E1-0FB580C1778D}" destId="{9CF4AA8F-9E38-4EF5-9755-AFF6D2C1905D}" srcOrd="0" destOrd="0" presId="urn:microsoft.com/office/officeart/2005/8/layout/hierarchy2"/>
    <dgm:cxn modelId="{8907771A-2756-477E-8FE2-82BF9C4E23B7}" type="presParOf" srcId="{3E9F3ADF-B88C-4314-B6E1-0FB580C1778D}" destId="{90CA1562-18A3-42FE-ACF2-3D7F0793CFB9}" srcOrd="1" destOrd="0" presId="urn:microsoft.com/office/officeart/2005/8/layout/hierarchy2"/>
    <dgm:cxn modelId="{A26368A1-A182-42B1-A5FC-CF0129DFF40D}" type="presParOf" srcId="{4AFFA922-F781-4C57-8C00-D1B4534A29F7}" destId="{732A2C3E-6951-4C05-8F96-8C9A62D13F7A}" srcOrd="2" destOrd="0" presId="urn:microsoft.com/office/officeart/2005/8/layout/hierarchy2"/>
    <dgm:cxn modelId="{110B3C3A-F6FA-482F-932D-0CB700E0E2DD}" type="presParOf" srcId="{732A2C3E-6951-4C05-8F96-8C9A62D13F7A}" destId="{A805F3B4-0F1C-4382-9830-AA1E92570733}" srcOrd="0" destOrd="0" presId="urn:microsoft.com/office/officeart/2005/8/layout/hierarchy2"/>
    <dgm:cxn modelId="{76FC1168-1056-471A-A574-4C727507FF27}" type="presParOf" srcId="{4AFFA922-F781-4C57-8C00-D1B4534A29F7}" destId="{5A1B9439-69AE-4437-950E-B72081DE585D}" srcOrd="3" destOrd="0" presId="urn:microsoft.com/office/officeart/2005/8/layout/hierarchy2"/>
    <dgm:cxn modelId="{4DBAC872-8A1B-401E-AC55-FD4B406B3184}" type="presParOf" srcId="{5A1B9439-69AE-4437-950E-B72081DE585D}" destId="{38B2C7B3-A53E-499D-BF71-48809A1926E2}" srcOrd="0" destOrd="0" presId="urn:microsoft.com/office/officeart/2005/8/layout/hierarchy2"/>
    <dgm:cxn modelId="{EA9B7CF3-A58E-42E6-8FBF-D4505ABF76DB}" type="presParOf" srcId="{5A1B9439-69AE-4437-950E-B72081DE585D}" destId="{93C3F4A6-3E59-4C73-B803-1045C56AA4B8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C9AA18-655A-4D48-8563-F81EF342D0CD}" type="doc">
      <dgm:prSet loTypeId="urn:microsoft.com/office/officeart/2005/8/layout/hChevron3" loCatId="process" qsTypeId="urn:microsoft.com/office/officeart/2005/8/quickstyle/simple1" qsCatId="simple" csTypeId="urn:microsoft.com/office/officeart/2005/8/colors/accent1_3" csCatId="accent1" phldr="1"/>
      <dgm:spPr/>
    </dgm:pt>
    <dgm:pt modelId="{00FBC3B9-1864-4B9B-81F4-2BEEF41E8775}">
      <dgm:prSet phldrT="[Text]" custT="1"/>
      <dgm:spPr/>
      <dgm:t>
        <a:bodyPr/>
        <a:lstStyle/>
        <a:p>
          <a:r>
            <a:rPr lang="cs-CZ" sz="2000" dirty="0"/>
            <a:t>36 hodin</a:t>
          </a:r>
        </a:p>
      </dgm:t>
    </dgm:pt>
    <dgm:pt modelId="{2435E6BE-CB05-41A6-BDF3-4E791D6E72FB}" type="parTrans" cxnId="{44FB79F6-5540-4D08-9619-C80964AA4977}">
      <dgm:prSet/>
      <dgm:spPr/>
      <dgm:t>
        <a:bodyPr/>
        <a:lstStyle/>
        <a:p>
          <a:endParaRPr lang="cs-CZ" sz="2000"/>
        </a:p>
      </dgm:t>
    </dgm:pt>
    <dgm:pt modelId="{CC39DD08-E008-4788-BCB7-4E70BC94F0B0}" type="sibTrans" cxnId="{44FB79F6-5540-4D08-9619-C80964AA4977}">
      <dgm:prSet/>
      <dgm:spPr/>
      <dgm:t>
        <a:bodyPr/>
        <a:lstStyle/>
        <a:p>
          <a:endParaRPr lang="cs-CZ" sz="2000"/>
        </a:p>
      </dgm:t>
    </dgm:pt>
    <dgm:pt modelId="{E8928AF1-B47D-476A-8F12-91F3BA0C2036}">
      <dgm:prSet phldrT="[Text]" custT="1"/>
      <dgm:spPr/>
      <dgm:t>
        <a:bodyPr/>
        <a:lstStyle/>
        <a:p>
          <a:r>
            <a:rPr lang="cs-CZ" sz="2000" dirty="0"/>
            <a:t>1 minuta</a:t>
          </a:r>
        </a:p>
      </dgm:t>
    </dgm:pt>
    <dgm:pt modelId="{47013838-79E6-4F89-A8F0-9F2C3B8FC0D9}" type="sibTrans" cxnId="{36E58905-4079-42C8-88AF-828B9EBC314C}">
      <dgm:prSet/>
      <dgm:spPr/>
      <dgm:t>
        <a:bodyPr/>
        <a:lstStyle/>
        <a:p>
          <a:endParaRPr lang="cs-CZ" sz="2000"/>
        </a:p>
      </dgm:t>
    </dgm:pt>
    <dgm:pt modelId="{2EDC83AB-8BC9-4819-9738-E803A5D657A9}" type="parTrans" cxnId="{36E58905-4079-42C8-88AF-828B9EBC314C}">
      <dgm:prSet/>
      <dgm:spPr/>
      <dgm:t>
        <a:bodyPr/>
        <a:lstStyle/>
        <a:p>
          <a:endParaRPr lang="cs-CZ" sz="2000"/>
        </a:p>
      </dgm:t>
    </dgm:pt>
    <dgm:pt modelId="{F6241DF1-DA3C-4350-81B5-58596759FC7B}">
      <dgm:prSet phldrT="[Text]" custT="1"/>
      <dgm:spPr/>
      <dgm:t>
        <a:bodyPr/>
        <a:lstStyle/>
        <a:p>
          <a:endParaRPr lang="cs-CZ" sz="2000" dirty="0"/>
        </a:p>
      </dgm:t>
    </dgm:pt>
    <dgm:pt modelId="{6D16187D-431C-4514-82D3-03B119B03B1B}" type="parTrans" cxnId="{2ED822ED-5CFA-4D6B-8536-55557CB8C97E}">
      <dgm:prSet/>
      <dgm:spPr/>
      <dgm:t>
        <a:bodyPr/>
        <a:lstStyle/>
        <a:p>
          <a:endParaRPr lang="cs-CZ"/>
        </a:p>
      </dgm:t>
    </dgm:pt>
    <dgm:pt modelId="{93894D8D-38C8-4CE0-A98C-F5EF75AB557D}" type="sibTrans" cxnId="{2ED822ED-5CFA-4D6B-8536-55557CB8C97E}">
      <dgm:prSet/>
      <dgm:spPr/>
      <dgm:t>
        <a:bodyPr/>
        <a:lstStyle/>
        <a:p>
          <a:endParaRPr lang="cs-CZ"/>
        </a:p>
      </dgm:t>
    </dgm:pt>
    <dgm:pt modelId="{F396A31B-D456-4F76-A673-A937EB74381B}" type="pres">
      <dgm:prSet presAssocID="{92C9AA18-655A-4D48-8563-F81EF342D0CD}" presName="Name0" presStyleCnt="0">
        <dgm:presLayoutVars>
          <dgm:dir/>
          <dgm:resizeHandles val="exact"/>
        </dgm:presLayoutVars>
      </dgm:prSet>
      <dgm:spPr/>
    </dgm:pt>
    <dgm:pt modelId="{2AC35BC5-8125-4A36-B1E0-B4E17BE980FD}" type="pres">
      <dgm:prSet presAssocID="{E8928AF1-B47D-476A-8F12-91F3BA0C2036}" presName="parTxOnly" presStyleLbl="node1" presStyleIdx="0" presStyleCnt="3" custScaleX="24015" custLinFactX="-7161" custLinFactNeighborX="-100000">
        <dgm:presLayoutVars>
          <dgm:bulletEnabled val="1"/>
        </dgm:presLayoutVars>
      </dgm:prSet>
      <dgm:spPr/>
    </dgm:pt>
    <dgm:pt modelId="{817EAF83-975C-48D4-AF01-B37A26D9D283}" type="pres">
      <dgm:prSet presAssocID="{47013838-79E6-4F89-A8F0-9F2C3B8FC0D9}" presName="parSpace" presStyleCnt="0"/>
      <dgm:spPr/>
    </dgm:pt>
    <dgm:pt modelId="{F63C36F6-AFF2-44C6-BE46-3E559B09342A}" type="pres">
      <dgm:prSet presAssocID="{00FBC3B9-1864-4B9B-81F4-2BEEF41E8775}" presName="parTxOnly" presStyleLbl="node1" presStyleIdx="1" presStyleCnt="3" custScaleX="66696" custLinFactNeighborX="16213">
        <dgm:presLayoutVars>
          <dgm:bulletEnabled val="1"/>
        </dgm:presLayoutVars>
      </dgm:prSet>
      <dgm:spPr/>
    </dgm:pt>
    <dgm:pt modelId="{BC33B4FC-5C09-43E2-9ED3-91D7A0C58326}" type="pres">
      <dgm:prSet presAssocID="{CC39DD08-E008-4788-BCB7-4E70BC94F0B0}" presName="parSpace" presStyleCnt="0"/>
      <dgm:spPr/>
    </dgm:pt>
    <dgm:pt modelId="{32B66987-50D9-4EF0-BAB1-BEA0FF1BDF14}" type="pres">
      <dgm:prSet presAssocID="{F6241DF1-DA3C-4350-81B5-58596759FC7B}" presName="parTxOnly" presStyleLbl="node1" presStyleIdx="2" presStyleCnt="3" custScaleX="17701" custLinFactX="1885" custLinFactNeighborX="100000" custLinFactNeighborY="-2643">
        <dgm:presLayoutVars>
          <dgm:bulletEnabled val="1"/>
        </dgm:presLayoutVars>
      </dgm:prSet>
      <dgm:spPr/>
    </dgm:pt>
  </dgm:ptLst>
  <dgm:cxnLst>
    <dgm:cxn modelId="{36E58905-4079-42C8-88AF-828B9EBC314C}" srcId="{92C9AA18-655A-4D48-8563-F81EF342D0CD}" destId="{E8928AF1-B47D-476A-8F12-91F3BA0C2036}" srcOrd="0" destOrd="0" parTransId="{2EDC83AB-8BC9-4819-9738-E803A5D657A9}" sibTransId="{47013838-79E6-4F89-A8F0-9F2C3B8FC0D9}"/>
    <dgm:cxn modelId="{AEFC6C12-663B-4AB0-B7E3-A7876367721C}" type="presOf" srcId="{F6241DF1-DA3C-4350-81B5-58596759FC7B}" destId="{32B66987-50D9-4EF0-BAB1-BEA0FF1BDF14}" srcOrd="0" destOrd="0" presId="urn:microsoft.com/office/officeart/2005/8/layout/hChevron3"/>
    <dgm:cxn modelId="{60D21134-BFCF-494E-B85A-8FD94AE62460}" type="presOf" srcId="{92C9AA18-655A-4D48-8563-F81EF342D0CD}" destId="{F396A31B-D456-4F76-A673-A937EB74381B}" srcOrd="0" destOrd="0" presId="urn:microsoft.com/office/officeart/2005/8/layout/hChevron3"/>
    <dgm:cxn modelId="{B6BE9A91-5672-428D-8F19-45A59F43A8B0}" type="presOf" srcId="{00FBC3B9-1864-4B9B-81F4-2BEEF41E8775}" destId="{F63C36F6-AFF2-44C6-BE46-3E559B09342A}" srcOrd="0" destOrd="0" presId="urn:microsoft.com/office/officeart/2005/8/layout/hChevron3"/>
    <dgm:cxn modelId="{926A1EE8-B239-4D90-B12A-621332E21481}" type="presOf" srcId="{E8928AF1-B47D-476A-8F12-91F3BA0C2036}" destId="{2AC35BC5-8125-4A36-B1E0-B4E17BE980FD}" srcOrd="0" destOrd="0" presId="urn:microsoft.com/office/officeart/2005/8/layout/hChevron3"/>
    <dgm:cxn modelId="{2ED822ED-5CFA-4D6B-8536-55557CB8C97E}" srcId="{92C9AA18-655A-4D48-8563-F81EF342D0CD}" destId="{F6241DF1-DA3C-4350-81B5-58596759FC7B}" srcOrd="2" destOrd="0" parTransId="{6D16187D-431C-4514-82D3-03B119B03B1B}" sibTransId="{93894D8D-38C8-4CE0-A98C-F5EF75AB557D}"/>
    <dgm:cxn modelId="{44FB79F6-5540-4D08-9619-C80964AA4977}" srcId="{92C9AA18-655A-4D48-8563-F81EF342D0CD}" destId="{00FBC3B9-1864-4B9B-81F4-2BEEF41E8775}" srcOrd="1" destOrd="0" parTransId="{2435E6BE-CB05-41A6-BDF3-4E791D6E72FB}" sibTransId="{CC39DD08-E008-4788-BCB7-4E70BC94F0B0}"/>
    <dgm:cxn modelId="{4BFE84BF-AAA0-44C7-94D1-89789493DC60}" type="presParOf" srcId="{F396A31B-D456-4F76-A673-A937EB74381B}" destId="{2AC35BC5-8125-4A36-B1E0-B4E17BE980FD}" srcOrd="0" destOrd="0" presId="urn:microsoft.com/office/officeart/2005/8/layout/hChevron3"/>
    <dgm:cxn modelId="{F74A19CC-DF9A-47AB-B786-AA78F6FDB344}" type="presParOf" srcId="{F396A31B-D456-4F76-A673-A937EB74381B}" destId="{817EAF83-975C-48D4-AF01-B37A26D9D283}" srcOrd="1" destOrd="0" presId="urn:microsoft.com/office/officeart/2005/8/layout/hChevron3"/>
    <dgm:cxn modelId="{596FA3C8-AC0F-49F6-97F5-16A15B5DBFA3}" type="presParOf" srcId="{F396A31B-D456-4F76-A673-A937EB74381B}" destId="{F63C36F6-AFF2-44C6-BE46-3E559B09342A}" srcOrd="2" destOrd="0" presId="urn:microsoft.com/office/officeart/2005/8/layout/hChevron3"/>
    <dgm:cxn modelId="{04219039-99AF-417D-AACA-DBAE992E3DBE}" type="presParOf" srcId="{F396A31B-D456-4F76-A673-A937EB74381B}" destId="{BC33B4FC-5C09-43E2-9ED3-91D7A0C58326}" srcOrd="3" destOrd="0" presId="urn:microsoft.com/office/officeart/2005/8/layout/hChevron3"/>
    <dgm:cxn modelId="{8D07B47C-7B00-4AAD-8623-61B15AA72B54}" type="presParOf" srcId="{F396A31B-D456-4F76-A673-A937EB74381B}" destId="{32B66987-50D9-4EF0-BAB1-BEA0FF1BDF14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1018FD-F4A9-4C18-B567-EC68F59979E9}">
      <dsp:nvSpPr>
        <dsp:cNvPr id="0" name=""/>
        <dsp:cNvSpPr/>
      </dsp:nvSpPr>
      <dsp:spPr>
        <a:xfrm>
          <a:off x="6234" y="1126312"/>
          <a:ext cx="1229465" cy="61473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Úvodní SMS</a:t>
          </a:r>
        </a:p>
      </dsp:txBody>
      <dsp:txXfrm>
        <a:off x="24239" y="1144317"/>
        <a:ext cx="1193455" cy="578722"/>
      </dsp:txXfrm>
    </dsp:sp>
    <dsp:sp modelId="{C567AB68-E51E-43C2-89EE-28B757C57A73}">
      <dsp:nvSpPr>
        <dsp:cNvPr id="0" name=""/>
        <dsp:cNvSpPr/>
      </dsp:nvSpPr>
      <dsp:spPr>
        <a:xfrm rot="19457599">
          <a:off x="1178775" y="1237647"/>
          <a:ext cx="605636" cy="38590"/>
        </a:xfrm>
        <a:custGeom>
          <a:avLst/>
          <a:gdLst/>
          <a:ahLst/>
          <a:cxnLst/>
          <a:rect l="0" t="0" r="0" b="0"/>
          <a:pathLst>
            <a:path>
              <a:moveTo>
                <a:pt x="0" y="19295"/>
              </a:moveTo>
              <a:lnTo>
                <a:pt x="605636" y="19295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500" kern="1200"/>
        </a:p>
      </dsp:txBody>
      <dsp:txXfrm>
        <a:off x="1466452" y="1241801"/>
        <a:ext cx="30281" cy="30281"/>
      </dsp:txXfrm>
    </dsp:sp>
    <dsp:sp modelId="{ACBD1FED-D861-44BA-9E26-54727A35F8B2}">
      <dsp:nvSpPr>
        <dsp:cNvPr id="0" name=""/>
        <dsp:cNvSpPr/>
      </dsp:nvSpPr>
      <dsp:spPr>
        <a:xfrm>
          <a:off x="1727486" y="772840"/>
          <a:ext cx="1229465" cy="61473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SMS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1. otázka</a:t>
          </a:r>
        </a:p>
      </dsp:txBody>
      <dsp:txXfrm>
        <a:off x="1745491" y="790845"/>
        <a:ext cx="1193455" cy="578722"/>
      </dsp:txXfrm>
    </dsp:sp>
    <dsp:sp modelId="{8CA63F36-0845-4D0E-B1A4-3EDF63C84134}">
      <dsp:nvSpPr>
        <dsp:cNvPr id="0" name=""/>
        <dsp:cNvSpPr/>
      </dsp:nvSpPr>
      <dsp:spPr>
        <a:xfrm>
          <a:off x="2956951" y="1060912"/>
          <a:ext cx="491786" cy="38590"/>
        </a:xfrm>
        <a:custGeom>
          <a:avLst/>
          <a:gdLst/>
          <a:ahLst/>
          <a:cxnLst/>
          <a:rect l="0" t="0" r="0" b="0"/>
          <a:pathLst>
            <a:path>
              <a:moveTo>
                <a:pt x="0" y="19295"/>
              </a:moveTo>
              <a:lnTo>
                <a:pt x="491786" y="19295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500" kern="1200"/>
        </a:p>
      </dsp:txBody>
      <dsp:txXfrm>
        <a:off x="3190550" y="1067912"/>
        <a:ext cx="24589" cy="24589"/>
      </dsp:txXfrm>
    </dsp:sp>
    <dsp:sp modelId="{B3EBFFED-EC19-48C5-9A6F-884E90998438}">
      <dsp:nvSpPr>
        <dsp:cNvPr id="0" name=""/>
        <dsp:cNvSpPr/>
      </dsp:nvSpPr>
      <dsp:spPr>
        <a:xfrm>
          <a:off x="3448738" y="772840"/>
          <a:ext cx="1229465" cy="61473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SMS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2. otázka</a:t>
          </a:r>
        </a:p>
      </dsp:txBody>
      <dsp:txXfrm>
        <a:off x="3466743" y="790845"/>
        <a:ext cx="1193455" cy="578722"/>
      </dsp:txXfrm>
    </dsp:sp>
    <dsp:sp modelId="{B5C30811-F701-4DAF-93C2-05E31FB7704A}">
      <dsp:nvSpPr>
        <dsp:cNvPr id="0" name=""/>
        <dsp:cNvSpPr/>
      </dsp:nvSpPr>
      <dsp:spPr>
        <a:xfrm>
          <a:off x="4678203" y="1060912"/>
          <a:ext cx="491786" cy="38590"/>
        </a:xfrm>
        <a:custGeom>
          <a:avLst/>
          <a:gdLst/>
          <a:ahLst/>
          <a:cxnLst/>
          <a:rect l="0" t="0" r="0" b="0"/>
          <a:pathLst>
            <a:path>
              <a:moveTo>
                <a:pt x="0" y="19295"/>
              </a:moveTo>
              <a:lnTo>
                <a:pt x="491786" y="19295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500" kern="1200"/>
        </a:p>
      </dsp:txBody>
      <dsp:txXfrm>
        <a:off x="4911802" y="1067912"/>
        <a:ext cx="24589" cy="24589"/>
      </dsp:txXfrm>
    </dsp:sp>
    <dsp:sp modelId="{64BA0D20-A028-41C0-8402-63391F17CF8B}">
      <dsp:nvSpPr>
        <dsp:cNvPr id="0" name=""/>
        <dsp:cNvSpPr/>
      </dsp:nvSpPr>
      <dsp:spPr>
        <a:xfrm>
          <a:off x="5169990" y="772840"/>
          <a:ext cx="1229465" cy="61473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SMS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3. otázka</a:t>
          </a:r>
        </a:p>
      </dsp:txBody>
      <dsp:txXfrm>
        <a:off x="5187995" y="790845"/>
        <a:ext cx="1193455" cy="578722"/>
      </dsp:txXfrm>
    </dsp:sp>
    <dsp:sp modelId="{9A7ECACA-5143-4BF3-A19D-5DE4B1E7CE0F}">
      <dsp:nvSpPr>
        <dsp:cNvPr id="0" name=""/>
        <dsp:cNvSpPr/>
      </dsp:nvSpPr>
      <dsp:spPr>
        <a:xfrm>
          <a:off x="6399455" y="1060912"/>
          <a:ext cx="491786" cy="38590"/>
        </a:xfrm>
        <a:custGeom>
          <a:avLst/>
          <a:gdLst/>
          <a:ahLst/>
          <a:cxnLst/>
          <a:rect l="0" t="0" r="0" b="0"/>
          <a:pathLst>
            <a:path>
              <a:moveTo>
                <a:pt x="0" y="19295"/>
              </a:moveTo>
              <a:lnTo>
                <a:pt x="491786" y="19295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500" kern="1200"/>
        </a:p>
      </dsp:txBody>
      <dsp:txXfrm>
        <a:off x="6633054" y="1067912"/>
        <a:ext cx="24589" cy="24589"/>
      </dsp:txXfrm>
    </dsp:sp>
    <dsp:sp modelId="{9CF4AA8F-9E38-4EF5-9755-AFF6D2C1905D}">
      <dsp:nvSpPr>
        <dsp:cNvPr id="0" name=""/>
        <dsp:cNvSpPr/>
      </dsp:nvSpPr>
      <dsp:spPr>
        <a:xfrm>
          <a:off x="6891241" y="772840"/>
          <a:ext cx="1229465" cy="61473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kern="1200" dirty="0"/>
            <a:t>Vyhodnocení</a:t>
          </a:r>
        </a:p>
      </dsp:txBody>
      <dsp:txXfrm>
        <a:off x="6909246" y="790845"/>
        <a:ext cx="1193455" cy="578722"/>
      </dsp:txXfrm>
    </dsp:sp>
    <dsp:sp modelId="{732A2C3E-6951-4C05-8F96-8C9A62D13F7A}">
      <dsp:nvSpPr>
        <dsp:cNvPr id="0" name=""/>
        <dsp:cNvSpPr/>
      </dsp:nvSpPr>
      <dsp:spPr>
        <a:xfrm rot="224630">
          <a:off x="1229646" y="1599623"/>
          <a:ext cx="5673883" cy="38590"/>
        </a:xfrm>
        <a:custGeom>
          <a:avLst/>
          <a:gdLst/>
          <a:ahLst/>
          <a:cxnLst/>
          <a:rect l="0" t="0" r="0" b="0"/>
          <a:pathLst>
            <a:path>
              <a:moveTo>
                <a:pt x="0" y="19295"/>
              </a:moveTo>
              <a:lnTo>
                <a:pt x="5673883" y="19295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1900" kern="1200"/>
        </a:p>
      </dsp:txBody>
      <dsp:txXfrm>
        <a:off x="3924740" y="1477071"/>
        <a:ext cx="283694" cy="283694"/>
      </dsp:txXfrm>
    </dsp:sp>
    <dsp:sp modelId="{38B2C7B3-A53E-499D-BF71-48809A1926E2}">
      <dsp:nvSpPr>
        <dsp:cNvPr id="0" name=""/>
        <dsp:cNvSpPr/>
      </dsp:nvSpPr>
      <dsp:spPr>
        <a:xfrm>
          <a:off x="6897475" y="1496793"/>
          <a:ext cx="1229465" cy="61473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Ukončeno odesílání</a:t>
          </a:r>
        </a:p>
      </dsp:txBody>
      <dsp:txXfrm>
        <a:off x="6915480" y="1514798"/>
        <a:ext cx="1193455" cy="5787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C35BC5-8125-4A36-B1E0-B4E17BE980FD}">
      <dsp:nvSpPr>
        <dsp:cNvPr id="0" name=""/>
        <dsp:cNvSpPr/>
      </dsp:nvSpPr>
      <dsp:spPr>
        <a:xfrm>
          <a:off x="0" y="0"/>
          <a:ext cx="1969444" cy="360040"/>
        </a:xfrm>
        <a:prstGeom prst="homePlate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/>
            <a:t>1 minuta</a:t>
          </a:r>
        </a:p>
      </dsp:txBody>
      <dsp:txXfrm>
        <a:off x="0" y="0"/>
        <a:ext cx="1879434" cy="360040"/>
      </dsp:txXfrm>
    </dsp:sp>
    <dsp:sp modelId="{F63C36F6-AFF2-44C6-BE46-3E559B09342A}">
      <dsp:nvSpPr>
        <dsp:cNvPr id="0" name=""/>
        <dsp:cNvSpPr/>
      </dsp:nvSpPr>
      <dsp:spPr>
        <a:xfrm>
          <a:off x="1800176" y="0"/>
          <a:ext cx="5469668" cy="360040"/>
        </a:xfrm>
        <a:prstGeom prst="chevron">
          <a:avLst/>
        </a:prstGeom>
        <a:solidFill>
          <a:schemeClr val="accent1">
            <a:shade val="80000"/>
            <a:hueOff val="271414"/>
            <a:satOff val="-30131"/>
            <a:lumOff val="2171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/>
            <a:t>36 hodin</a:t>
          </a:r>
        </a:p>
      </dsp:txBody>
      <dsp:txXfrm>
        <a:off x="1980196" y="0"/>
        <a:ext cx="5109628" cy="360040"/>
      </dsp:txXfrm>
    </dsp:sp>
    <dsp:sp modelId="{32B66987-50D9-4EF0-BAB1-BEA0FF1BDF14}">
      <dsp:nvSpPr>
        <dsp:cNvPr id="0" name=""/>
        <dsp:cNvSpPr/>
      </dsp:nvSpPr>
      <dsp:spPr>
        <a:xfrm>
          <a:off x="6757270" y="0"/>
          <a:ext cx="1451640" cy="360040"/>
        </a:xfrm>
        <a:prstGeom prst="chevron">
          <a:avLst/>
        </a:prstGeom>
        <a:solidFill>
          <a:schemeClr val="accent1">
            <a:shade val="80000"/>
            <a:hueOff val="542828"/>
            <a:satOff val="-60262"/>
            <a:lumOff val="4343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2000" kern="1200" dirty="0"/>
        </a:p>
      </dsp:txBody>
      <dsp:txXfrm>
        <a:off x="6937290" y="0"/>
        <a:ext cx="1091600" cy="3600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8C3D90-D258-41E1-BFE3-29A340648A7E}" type="datetimeFigureOut">
              <a:rPr lang="de-DE" smtClean="0"/>
              <a:t>04.06.2024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E0F7A-EA63-40E1-97FB-D173EE3BA0C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4430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E2581BF6-597A-45B4-8AC9-E60836C8E9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51500" y="0"/>
            <a:ext cx="5868988" cy="6480175"/>
          </a:xfrm>
          <a:solidFill>
            <a:schemeClr val="tx2"/>
          </a:solidFill>
        </p:spPr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4344D3D-750E-4AA5-BD45-F6CFA3D07F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8313" y="1799999"/>
            <a:ext cx="5075237" cy="2268000"/>
          </a:xfrm>
        </p:spPr>
        <p:txBody>
          <a:bodyPr rIns="216000" anchor="ctr" anchorCtr="0"/>
          <a:lstStyle>
            <a:lvl1pPr algn="l">
              <a:lnSpc>
                <a:spcPct val="80000"/>
              </a:lnSpc>
              <a:defRPr sz="7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F4A5A7B-32F1-4538-86EC-D0B2317455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313" y="4536000"/>
            <a:ext cx="5075237" cy="531099"/>
          </a:xfrm>
        </p:spPr>
        <p:txBody>
          <a:bodyPr rIns="216000"/>
          <a:lstStyle>
            <a:lvl1pPr marL="0" indent="0" algn="l">
              <a:buNone/>
              <a:defRPr sz="15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453A991D-E53C-4B2C-9CE8-F24616E7F33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8314" y="5760000"/>
            <a:ext cx="1547812" cy="360000"/>
          </a:xfrm>
        </p:spPr>
        <p:txBody>
          <a:bodyPr anchor="b" anchorCtr="0"/>
          <a:lstStyle>
            <a:lvl1pPr>
              <a:defRPr sz="750"/>
            </a:lvl1pPr>
          </a:lstStyle>
          <a:p>
            <a:pPr lvl="0"/>
            <a:r>
              <a:rPr lang="de-DE"/>
              <a:t>Erste Ebene</a:t>
            </a:r>
          </a:p>
        </p:txBody>
      </p:sp>
      <p:sp>
        <p:nvSpPr>
          <p:cNvPr id="16" name="Textplatzhalter 14">
            <a:extLst>
              <a:ext uri="{FF2B5EF4-FFF2-40B4-BE49-F238E27FC236}">
                <a16:creationId xmlns:a16="http://schemas.microsoft.com/office/drawing/2014/main" id="{CED49C62-4C22-4829-ACC8-9191840D3A3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32026" y="5760000"/>
            <a:ext cx="1547812" cy="360000"/>
          </a:xfrm>
        </p:spPr>
        <p:txBody>
          <a:bodyPr anchor="b" anchorCtr="0"/>
          <a:lstStyle>
            <a:lvl1pPr>
              <a:defRPr sz="750"/>
            </a:lvl1pPr>
          </a:lstStyle>
          <a:p>
            <a:pPr lvl="0"/>
            <a:r>
              <a:rPr lang="de-DE"/>
              <a:t>Erste Ebene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3765104-C0DC-45A3-AB85-E8284B22B4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81" y="468313"/>
            <a:ext cx="2776591" cy="36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316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Z Key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543F4184-F695-473F-B37A-0DA4B8E546E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1520488" cy="6480175"/>
          </a:xfr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69577E3-FEC7-432A-BEA6-FED227457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6BD1BC4-FEF0-4830-B116-C4AAB3BFE0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88000" y="3528000"/>
            <a:ext cx="5544000" cy="2125088"/>
          </a:xfrm>
        </p:spPr>
        <p:txBody>
          <a:bodyPr/>
          <a:lstStyle>
            <a:lvl1pPr>
              <a:lnSpc>
                <a:spcPct val="80000"/>
              </a:lnSpc>
              <a:defRPr sz="4700">
                <a:solidFill>
                  <a:schemeClr val="tx1"/>
                </a:solidFill>
              </a:defRPr>
            </a:lvl1pPr>
            <a:lvl2pPr algn="r">
              <a:lnSpc>
                <a:spcPct val="80000"/>
              </a:lnSpc>
              <a:defRPr sz="4700">
                <a:solidFill>
                  <a:srgbClr val="13A0D3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6" name="Datumsplatzhalter 1">
            <a:extLst>
              <a:ext uri="{FF2B5EF4-FFF2-40B4-BE49-F238E27FC236}">
                <a16:creationId xmlns:a16="http://schemas.microsoft.com/office/drawing/2014/main" id="{6FDBADB0-1574-4979-8F0A-645B8FA00C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-5400000">
            <a:off x="9594058" y="3920866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© Copyright Allianz Partners</a:t>
            </a:r>
          </a:p>
        </p:txBody>
      </p:sp>
    </p:spTree>
    <p:extLst>
      <p:ext uri="{BB962C8B-B14F-4D97-AF65-F5344CB8AC3E}">
        <p14:creationId xmlns:p14="http://schemas.microsoft.com/office/powerpoint/2010/main" val="155263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Z Chapter Divi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344D3D-750E-4AA5-BD45-F6CFA3D07F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-216000" y="1296000"/>
            <a:ext cx="12096000" cy="2520000"/>
          </a:xfrm>
        </p:spPr>
        <p:txBody>
          <a:bodyPr rIns="216000" anchor="b" anchorCtr="0"/>
          <a:lstStyle>
            <a:lvl1pPr algn="r">
              <a:lnSpc>
                <a:spcPct val="80000"/>
              </a:lnSpc>
              <a:defRPr sz="18900">
                <a:solidFill>
                  <a:schemeClr val="bg1"/>
                </a:solidFill>
              </a:defRPr>
            </a:lvl1pPr>
          </a:lstStyle>
          <a:p>
            <a:r>
              <a:rPr lang="de-DE"/>
              <a:t>Titel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F4A5A7B-32F1-4538-86EC-D0B2317455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216000" y="3384000"/>
            <a:ext cx="12096000" cy="3384549"/>
          </a:xfrm>
        </p:spPr>
        <p:txBody>
          <a:bodyPr rIns="216000"/>
          <a:lstStyle>
            <a:lvl1pPr marL="0" indent="0" algn="l">
              <a:lnSpc>
                <a:spcPct val="80000"/>
              </a:lnSpc>
              <a:buNone/>
              <a:defRPr sz="18900">
                <a:solidFill>
                  <a:srgbClr val="13A0D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Unter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C5BE87-8858-4487-A7B7-4B925CB9F2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-5400000">
            <a:off x="9594058" y="3726657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/>
              <a:t>© Copyright Allianz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126D94C-7A9E-4443-A1F8-19DBCAF08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64C57F7-4BB3-4A1C-951B-152BBFEFFBD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13" y="468313"/>
            <a:ext cx="2776591" cy="36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7693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Z Chapter Divider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344D3D-750E-4AA5-BD45-F6CFA3D07F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8312" y="1692000"/>
            <a:ext cx="10367963" cy="1584000"/>
          </a:xfrm>
        </p:spPr>
        <p:txBody>
          <a:bodyPr rIns="216000" anchor="b" anchorCtr="0"/>
          <a:lstStyle>
            <a:lvl1pPr algn="l">
              <a:lnSpc>
                <a:spcPct val="80000"/>
              </a:lnSpc>
              <a:defRPr sz="94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F4A5A7B-32F1-4538-86EC-D0B2317455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068763" y="3168000"/>
            <a:ext cx="6767512" cy="1584000"/>
          </a:xfrm>
        </p:spPr>
        <p:txBody>
          <a:bodyPr rIns="216000"/>
          <a:lstStyle>
            <a:lvl1pPr marL="0" indent="0" algn="l">
              <a:lnSpc>
                <a:spcPct val="80000"/>
              </a:lnSpc>
              <a:buNone/>
              <a:defRPr sz="9400">
                <a:solidFill>
                  <a:srgbClr val="13A0D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Untertitelformat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453A991D-E53C-4B2C-9CE8-F24616E7F33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88464" y="468313"/>
            <a:ext cx="1547812" cy="1223687"/>
          </a:xfrm>
        </p:spPr>
        <p:txBody>
          <a:bodyPr anchor="t" anchorCtr="0"/>
          <a:lstStyle>
            <a:lvl1pPr algn="r">
              <a:lnSpc>
                <a:spcPct val="80000"/>
              </a:lnSpc>
              <a:defRPr sz="4700">
                <a:solidFill>
                  <a:srgbClr val="122B54"/>
                </a:solidFill>
              </a:defRPr>
            </a:lvl1pPr>
          </a:lstStyle>
          <a:p>
            <a:pPr lvl="0"/>
            <a:r>
              <a:rPr lang="de-DE"/>
              <a:t>Erste Ebene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3910A7B-27CB-47C5-A348-2E62DB27F1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81" y="468313"/>
            <a:ext cx="2776591" cy="36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070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Z Chapter Divider3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344D3D-750E-4AA5-BD45-F6CFA3D07F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8312" y="1692000"/>
            <a:ext cx="10367963" cy="1584000"/>
          </a:xfrm>
        </p:spPr>
        <p:txBody>
          <a:bodyPr rIns="216000" anchor="b" anchorCtr="0"/>
          <a:lstStyle>
            <a:lvl1pPr algn="l">
              <a:lnSpc>
                <a:spcPct val="80000"/>
              </a:lnSpc>
              <a:defRPr sz="9400">
                <a:solidFill>
                  <a:srgbClr val="122B54"/>
                </a:solidFill>
              </a:defRPr>
            </a:lvl1pPr>
          </a:lstStyle>
          <a:p>
            <a:r>
              <a:rPr lang="de-DE"/>
              <a:t>Mastertitel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F4A5A7B-32F1-4538-86EC-D0B2317455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068763" y="3168000"/>
            <a:ext cx="6767512" cy="1584000"/>
          </a:xfrm>
        </p:spPr>
        <p:txBody>
          <a:bodyPr rIns="216000"/>
          <a:lstStyle>
            <a:lvl1pPr marL="0" indent="0" algn="l">
              <a:lnSpc>
                <a:spcPct val="80000"/>
              </a:lnSpc>
              <a:buNone/>
              <a:defRPr sz="9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Untertitelformat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453A991D-E53C-4B2C-9CE8-F24616E7F33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88464" y="468313"/>
            <a:ext cx="1547812" cy="1223687"/>
          </a:xfrm>
        </p:spPr>
        <p:txBody>
          <a:bodyPr anchor="t" anchorCtr="0"/>
          <a:lstStyle>
            <a:lvl1pPr algn="r">
              <a:lnSpc>
                <a:spcPct val="80000"/>
              </a:lnSpc>
              <a:defRPr sz="4700">
                <a:solidFill>
                  <a:srgbClr val="122B54"/>
                </a:solidFill>
              </a:defRPr>
            </a:lvl1pPr>
          </a:lstStyle>
          <a:p>
            <a:pPr lvl="0"/>
            <a:r>
              <a:rPr lang="de-DE"/>
              <a:t>Erste Ebene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1DE76D-EF00-452A-B6C4-8A398290ED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81" y="468313"/>
            <a:ext cx="2776591" cy="36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655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Z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6D3917-AE3D-4FCF-A7A1-1898AD291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EE051C-6EF3-470E-8A6F-3ACCAEC2B8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8315" y="2268538"/>
            <a:ext cx="3311524" cy="33845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4F1D8F2-5ECC-4655-A1DA-16D1D9E296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95738" y="2268538"/>
            <a:ext cx="3313112" cy="33845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1" name="Inhaltsplatzhalter 3">
            <a:extLst>
              <a:ext uri="{FF2B5EF4-FFF2-40B4-BE49-F238E27FC236}">
                <a16:creationId xmlns:a16="http://schemas.microsoft.com/office/drawing/2014/main" id="{AC653B4F-70E3-43C6-9A6A-30D34B126E8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524750" y="2268000"/>
            <a:ext cx="3311525" cy="33845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0DA8F77-D054-4725-9E94-DAAB8C08F06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Topline goes here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EC8D8D1-129B-451D-A656-331AE3E87DF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Datumsplatzhalter 1">
            <a:extLst>
              <a:ext uri="{FF2B5EF4-FFF2-40B4-BE49-F238E27FC236}">
                <a16:creationId xmlns:a16="http://schemas.microsoft.com/office/drawing/2014/main" id="{7ADAAE19-AC68-4035-997D-CAACAE3AB0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-5400000">
            <a:off x="9594058" y="3920866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© Copyright Allianz Partners</a:t>
            </a:r>
          </a:p>
        </p:txBody>
      </p:sp>
    </p:spTree>
    <p:extLst>
      <p:ext uri="{BB962C8B-B14F-4D97-AF65-F5344CB8AC3E}">
        <p14:creationId xmlns:p14="http://schemas.microsoft.com/office/powerpoint/2010/main" val="34016941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bg>
      <p:bgPr>
        <a:solidFill>
          <a:srgbClr val="122B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344D3D-750E-4AA5-BD45-F6CFA3D07F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16000" y="1692000"/>
            <a:ext cx="11736000" cy="1584000"/>
          </a:xfrm>
        </p:spPr>
        <p:txBody>
          <a:bodyPr rIns="216000" anchor="b" anchorCtr="0"/>
          <a:lstStyle>
            <a:lvl1pPr algn="l">
              <a:lnSpc>
                <a:spcPct val="80000"/>
              </a:lnSpc>
              <a:defRPr sz="122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F4A5A7B-32F1-4538-86EC-D0B2317455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" y="3168000"/>
            <a:ext cx="11880000" cy="1584000"/>
          </a:xfrm>
        </p:spPr>
        <p:txBody>
          <a:bodyPr rIns="216000"/>
          <a:lstStyle>
            <a:lvl1pPr marL="0" indent="0" algn="r">
              <a:lnSpc>
                <a:spcPct val="80000"/>
              </a:lnSpc>
              <a:buNone/>
              <a:defRPr sz="12200">
                <a:solidFill>
                  <a:srgbClr val="13A0D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Untertitelformat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453A991D-E53C-4B2C-9CE8-F24616E7F33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8312" y="5760000"/>
            <a:ext cx="5183187" cy="360000"/>
          </a:xfrm>
        </p:spPr>
        <p:txBody>
          <a:bodyPr anchor="b" anchorCtr="0"/>
          <a:lstStyle>
            <a:lvl1pPr>
              <a:lnSpc>
                <a:spcPct val="100000"/>
              </a:lnSpc>
              <a:defRPr sz="1500">
                <a:solidFill>
                  <a:schemeClr val="tx1"/>
                </a:solidFill>
              </a:defRPr>
            </a:lvl1pPr>
          </a:lstStyle>
          <a:p>
            <a:pPr lvl="0"/>
            <a:r>
              <a:rPr lang="de-DE"/>
              <a:t>Erste Ebene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C793D00-72D9-4274-B890-AF9B02544C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81" y="468313"/>
            <a:ext cx="2776591" cy="36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171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6FDAA8-8B2C-4943-A92E-AA894087B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44BE1ED-5593-43E7-90D4-F1D53BC3E9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513B6A4-8638-4E3B-9F05-55866D873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Topline goes here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7C0E379-F9CC-4794-962C-33148E5C7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7" name="Datumsplatzhalter 1">
            <a:extLst>
              <a:ext uri="{FF2B5EF4-FFF2-40B4-BE49-F238E27FC236}">
                <a16:creationId xmlns:a16="http://schemas.microsoft.com/office/drawing/2014/main" id="{4A135D88-3856-400E-B0AF-7FC06138B5D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-5400000">
            <a:off x="9594058" y="3920866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 sz="750"/>
            </a:lvl1pPr>
          </a:lstStyle>
          <a:p>
            <a:r>
              <a:rPr lang="de-DE" dirty="0"/>
              <a:t>© Copyright Allianz Partners</a:t>
            </a:r>
          </a:p>
        </p:txBody>
      </p:sp>
    </p:spTree>
    <p:extLst>
      <p:ext uri="{BB962C8B-B14F-4D97-AF65-F5344CB8AC3E}">
        <p14:creationId xmlns:p14="http://schemas.microsoft.com/office/powerpoint/2010/main" val="41869539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6D3917-AE3D-4FCF-A7A1-1898AD291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EE051C-6EF3-470E-8A6F-3ACCAEC2B8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8314" y="2268538"/>
            <a:ext cx="5075236" cy="33845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4F1D8F2-5ECC-4655-A1DA-16D1D9E296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61039" y="2268538"/>
            <a:ext cx="5075236" cy="33845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F36FFF93-5CB5-4BD1-B035-C1234D6E6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Topline goes here</a:t>
            </a:r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E3D4074F-A8C9-4F58-86BF-73ADF6ECB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8" name="Datumsplatzhalter 1">
            <a:extLst>
              <a:ext uri="{FF2B5EF4-FFF2-40B4-BE49-F238E27FC236}">
                <a16:creationId xmlns:a16="http://schemas.microsoft.com/office/drawing/2014/main" id="{945A4017-7126-4C97-ABD4-5084D3D101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-5400000">
            <a:off x="9594058" y="3920866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 sz="750"/>
            </a:lvl1pPr>
          </a:lstStyle>
          <a:p>
            <a:r>
              <a:rPr lang="de-DE" dirty="0"/>
              <a:t>© Copyright Allianz Partners</a:t>
            </a:r>
          </a:p>
        </p:txBody>
      </p:sp>
    </p:spTree>
    <p:extLst>
      <p:ext uri="{BB962C8B-B14F-4D97-AF65-F5344CB8AC3E}">
        <p14:creationId xmlns:p14="http://schemas.microsoft.com/office/powerpoint/2010/main" val="23333020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E0FA48-9F47-4B37-94C3-D2CE80E96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1E6CE44-58CD-4A81-8691-BCFF76116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Topline goes here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8C3DA5C-4C9C-4ACC-A420-FC8EA23DD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6" name="Datumsplatzhalter 1">
            <a:extLst>
              <a:ext uri="{FF2B5EF4-FFF2-40B4-BE49-F238E27FC236}">
                <a16:creationId xmlns:a16="http://schemas.microsoft.com/office/drawing/2014/main" id="{D071161C-2E62-4F4B-8860-A376BEF4D7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-5400000">
            <a:off x="9594058" y="3920866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 sz="750"/>
            </a:lvl1pPr>
          </a:lstStyle>
          <a:p>
            <a:r>
              <a:rPr lang="de-DE" dirty="0"/>
              <a:t>© Copyright Allianz Partners</a:t>
            </a:r>
          </a:p>
        </p:txBody>
      </p:sp>
    </p:spTree>
    <p:extLst>
      <p:ext uri="{BB962C8B-B14F-4D97-AF65-F5344CB8AC3E}">
        <p14:creationId xmlns:p14="http://schemas.microsoft.com/office/powerpoint/2010/main" val="30401983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B144D67-8CAD-43A4-B13B-256079466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Topline goes here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4BD1200-5847-478B-A5E7-429A56DAB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5" name="Datumsplatzhalter 1">
            <a:extLst>
              <a:ext uri="{FF2B5EF4-FFF2-40B4-BE49-F238E27FC236}">
                <a16:creationId xmlns:a16="http://schemas.microsoft.com/office/drawing/2014/main" id="{5664F457-AFDC-47E6-BDE1-7EF110015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-5400000">
            <a:off x="9594058" y="3920866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 sz="750"/>
            </a:lvl1pPr>
          </a:lstStyle>
          <a:p>
            <a:r>
              <a:rPr lang="de-DE" dirty="0"/>
              <a:t>© Copyright Allianz Partners</a:t>
            </a:r>
          </a:p>
        </p:txBody>
      </p:sp>
    </p:spTree>
    <p:extLst>
      <p:ext uri="{BB962C8B-B14F-4D97-AF65-F5344CB8AC3E}">
        <p14:creationId xmlns:p14="http://schemas.microsoft.com/office/powerpoint/2010/main" val="7822190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6FDAA8-8B2C-4943-A92E-AA894087B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44BE1ED-5593-43E7-90D4-F1D53BC3E9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513B6A4-8638-4E3B-9F05-55866D873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Topline goes here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7C0E379-F9CC-4794-962C-33148E5C7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8" name="Datumsplatzhalter 1">
            <a:extLst>
              <a:ext uri="{FF2B5EF4-FFF2-40B4-BE49-F238E27FC236}">
                <a16:creationId xmlns:a16="http://schemas.microsoft.com/office/drawing/2014/main" id="{22046CA8-21F6-427B-B555-A75AC64B95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-5400000">
            <a:off x="9594058" y="3920866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 sz="75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© Copyright Allianz Partners</a:t>
            </a:r>
          </a:p>
        </p:txBody>
      </p:sp>
    </p:spTree>
    <p:extLst>
      <p:ext uri="{BB962C8B-B14F-4D97-AF65-F5344CB8AC3E}">
        <p14:creationId xmlns:p14="http://schemas.microsoft.com/office/powerpoint/2010/main" val="5761276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Z Blank +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4BD1200-5847-478B-A5E7-429A56DAB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0" name="Datumsplatzhalter 1">
            <a:extLst>
              <a:ext uri="{FF2B5EF4-FFF2-40B4-BE49-F238E27FC236}">
                <a16:creationId xmlns:a16="http://schemas.microsoft.com/office/drawing/2014/main" id="{2145EB5B-042A-41EB-AA17-01964A2B07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-5400000">
            <a:off x="9594058" y="3920866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 sz="750"/>
            </a:lvl1pPr>
          </a:lstStyle>
          <a:p>
            <a:r>
              <a:rPr lang="de-DE" dirty="0"/>
              <a:t>© Copyright Allianz Partners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F2A8DEA-B63D-4E9A-98EC-EB36ACB37D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81" y="468313"/>
            <a:ext cx="2776591" cy="36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1789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Z Text+Fond">
    <p:bg>
      <p:bgPr>
        <a:solidFill>
          <a:srgbClr val="122B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51BBB61B-6E7A-4BFF-9CB2-ED26389C4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4" y="1152524"/>
            <a:ext cx="3311524" cy="450056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D17BF0A-6C84-41F6-BF3F-CBB13FEE33E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995738" y="1152525"/>
            <a:ext cx="6840537" cy="4500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90E4D6E-27A0-4B8A-8544-9BB76F9CE2F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Topline goes here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7E3945F-1854-4B62-BEAE-A859F45E398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8" name="Datumsplatzhalter 1">
            <a:extLst>
              <a:ext uri="{FF2B5EF4-FFF2-40B4-BE49-F238E27FC236}">
                <a16:creationId xmlns:a16="http://schemas.microsoft.com/office/drawing/2014/main" id="{9143790D-9A4C-490E-8A9B-94989C63AA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-5400000">
            <a:off x="9594058" y="3920866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 sz="750"/>
            </a:lvl1pPr>
          </a:lstStyle>
          <a:p>
            <a:r>
              <a:rPr lang="de-DE" dirty="0"/>
              <a:t>© Copyright Allianz Partners</a:t>
            </a:r>
          </a:p>
        </p:txBody>
      </p:sp>
    </p:spTree>
    <p:extLst>
      <p:ext uri="{BB962C8B-B14F-4D97-AF65-F5344CB8AC3E}">
        <p14:creationId xmlns:p14="http://schemas.microsoft.com/office/powerpoint/2010/main" val="19216819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Z Quote">
    <p:bg>
      <p:bgPr>
        <a:solidFill>
          <a:srgbClr val="122B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D17BF0A-6C84-41F6-BF3F-CBB13FEE33E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68313" y="1368425"/>
            <a:ext cx="10367962" cy="4284663"/>
          </a:xfrm>
        </p:spPr>
        <p:txBody>
          <a:bodyPr/>
          <a:lstStyle>
            <a:lvl1pPr>
              <a:lnSpc>
                <a:spcPct val="80000"/>
              </a:lnSpc>
              <a:spcAft>
                <a:spcPts val="2400"/>
              </a:spcAft>
              <a:defRPr sz="47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DA316743-3033-4FC9-8ADF-C75E03C1806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7A28BB5-45D7-4A7F-B5F7-BB60CFEF37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8313" y="-144000"/>
            <a:ext cx="1044000" cy="885704"/>
          </a:xfrm>
          <a:prstGeom prst="rect">
            <a:avLst/>
          </a:prstGeom>
        </p:spPr>
      </p:pic>
      <p:sp>
        <p:nvSpPr>
          <p:cNvPr id="6" name="Datumsplatzhalter 1">
            <a:extLst>
              <a:ext uri="{FF2B5EF4-FFF2-40B4-BE49-F238E27FC236}">
                <a16:creationId xmlns:a16="http://schemas.microsoft.com/office/drawing/2014/main" id="{E912FAE9-D12B-4D6D-B4A1-83CF75B7AB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-5400000">
            <a:off x="9594058" y="3920866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 sz="750"/>
            </a:lvl1pPr>
          </a:lstStyle>
          <a:p>
            <a:r>
              <a:rPr lang="de-DE" dirty="0"/>
              <a:t>© Copyright Allianz Partners</a:t>
            </a:r>
          </a:p>
        </p:txBody>
      </p:sp>
    </p:spTree>
    <p:extLst>
      <p:ext uri="{BB962C8B-B14F-4D97-AF65-F5344CB8AC3E}">
        <p14:creationId xmlns:p14="http://schemas.microsoft.com/office/powerpoint/2010/main" val="5609636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Z Chapter Divider">
    <p:bg>
      <p:bgPr>
        <a:solidFill>
          <a:srgbClr val="122B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344D3D-750E-4AA5-BD45-F6CFA3D07F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-216000" y="1296000"/>
            <a:ext cx="12096000" cy="2520000"/>
          </a:xfrm>
        </p:spPr>
        <p:txBody>
          <a:bodyPr rIns="216000" anchor="b" anchorCtr="0"/>
          <a:lstStyle>
            <a:lvl1pPr algn="r">
              <a:lnSpc>
                <a:spcPct val="80000"/>
              </a:lnSpc>
              <a:defRPr sz="18900">
                <a:solidFill>
                  <a:schemeClr val="tx1"/>
                </a:solidFill>
              </a:defRPr>
            </a:lvl1pPr>
          </a:lstStyle>
          <a:p>
            <a:r>
              <a:rPr lang="de-DE"/>
              <a:t>Titel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F4A5A7B-32F1-4538-86EC-D0B2317455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216000" y="3384000"/>
            <a:ext cx="12096000" cy="3384549"/>
          </a:xfrm>
        </p:spPr>
        <p:txBody>
          <a:bodyPr rIns="216000"/>
          <a:lstStyle>
            <a:lvl1pPr marL="0" indent="0" algn="l">
              <a:lnSpc>
                <a:spcPct val="80000"/>
              </a:lnSpc>
              <a:buNone/>
              <a:defRPr sz="18900">
                <a:solidFill>
                  <a:srgbClr val="13A0D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Unter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126D94C-7A9E-4443-A1F8-19DBCAF08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Datumsplatzhalter 1">
            <a:extLst>
              <a:ext uri="{FF2B5EF4-FFF2-40B4-BE49-F238E27FC236}">
                <a16:creationId xmlns:a16="http://schemas.microsoft.com/office/drawing/2014/main" id="{D8DB05CF-1ABD-4D6F-B5FC-6BD3FEF355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-5400000">
            <a:off x="9594058" y="3920866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 sz="750"/>
            </a:lvl1pPr>
          </a:lstStyle>
          <a:p>
            <a:r>
              <a:rPr lang="de-DE" dirty="0"/>
              <a:t>© Copyright Allianz Partners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04833E9-7716-4D51-B35A-5A84A44F35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81" y="468313"/>
            <a:ext cx="2776591" cy="36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0650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Z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6D3917-AE3D-4FCF-A7A1-1898AD291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EE051C-6EF3-470E-8A6F-3ACCAEC2B8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8315" y="2268538"/>
            <a:ext cx="3311524" cy="33845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4F1D8F2-5ECC-4655-A1DA-16D1D9E296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95738" y="2268538"/>
            <a:ext cx="3311524" cy="33845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1" name="Inhaltsplatzhalter 3">
            <a:extLst>
              <a:ext uri="{FF2B5EF4-FFF2-40B4-BE49-F238E27FC236}">
                <a16:creationId xmlns:a16="http://schemas.microsoft.com/office/drawing/2014/main" id="{AC653B4F-70E3-43C6-9A6A-30D34B126E8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524750" y="2268000"/>
            <a:ext cx="3311524" cy="33845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0DA8F77-D054-4725-9E94-DAAB8C08F06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Topline goes here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EC8D8D1-129B-451D-A656-331AE3E87DF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Datumsplatzhalter 1">
            <a:extLst>
              <a:ext uri="{FF2B5EF4-FFF2-40B4-BE49-F238E27FC236}">
                <a16:creationId xmlns:a16="http://schemas.microsoft.com/office/drawing/2014/main" id="{B759DFFF-79F9-4635-9404-83A81804D0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-5400000">
            <a:off x="9594058" y="3920866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 sz="750"/>
            </a:lvl1pPr>
          </a:lstStyle>
          <a:p>
            <a:r>
              <a:rPr lang="de-DE" dirty="0"/>
              <a:t>© Copyright Allianz Partners</a:t>
            </a:r>
          </a:p>
        </p:txBody>
      </p:sp>
    </p:spTree>
    <p:extLst>
      <p:ext uri="{BB962C8B-B14F-4D97-AF65-F5344CB8AC3E}">
        <p14:creationId xmlns:p14="http://schemas.microsoft.com/office/powerpoint/2010/main" val="21313856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6D3917-AE3D-4FCF-A7A1-1898AD291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EE051C-6EF3-470E-8A6F-3ACCAEC2B8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8314" y="2268538"/>
            <a:ext cx="5075236" cy="33845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4F1D8F2-5ECC-4655-A1DA-16D1D9E296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51734" y="2268538"/>
            <a:ext cx="5075237" cy="33845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F36FFF93-5CB5-4BD1-B035-C1234D6E6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Topline goes here</a:t>
            </a:r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E3D4074F-A8C9-4F58-86BF-73ADF6ECB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Datumsplatzhalter 1">
            <a:extLst>
              <a:ext uri="{FF2B5EF4-FFF2-40B4-BE49-F238E27FC236}">
                <a16:creationId xmlns:a16="http://schemas.microsoft.com/office/drawing/2014/main" id="{0CAFB888-A1CD-4A4D-B6C4-11A0026B60DD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 rot="-5400000">
            <a:off x="9594058" y="3920866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 sz="75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© Copyright Allianz Partners</a:t>
            </a:r>
          </a:p>
        </p:txBody>
      </p:sp>
    </p:spTree>
    <p:extLst>
      <p:ext uri="{BB962C8B-B14F-4D97-AF65-F5344CB8AC3E}">
        <p14:creationId xmlns:p14="http://schemas.microsoft.com/office/powerpoint/2010/main" val="23496664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E0FA48-9F47-4B37-94C3-D2CE80E96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1E6CE44-58CD-4A81-8691-BCFF76116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Topline goes here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8C3DA5C-4C9C-4ACC-A420-FC8EA23DD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6" name="Datumsplatzhalter 1">
            <a:extLst>
              <a:ext uri="{FF2B5EF4-FFF2-40B4-BE49-F238E27FC236}">
                <a16:creationId xmlns:a16="http://schemas.microsoft.com/office/drawing/2014/main" id="{16A82679-CB8D-4401-B3DC-A00315FD39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-5400000">
            <a:off x="9594058" y="3920866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 sz="75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© Copyright Allianz Partners</a:t>
            </a:r>
          </a:p>
        </p:txBody>
      </p:sp>
    </p:spTree>
    <p:extLst>
      <p:ext uri="{BB962C8B-B14F-4D97-AF65-F5344CB8AC3E}">
        <p14:creationId xmlns:p14="http://schemas.microsoft.com/office/powerpoint/2010/main" val="1995060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B144D67-8CAD-43A4-B13B-256079466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Topline goes here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4BD1200-5847-478B-A5E7-429A56DAB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5" name="Datumsplatzhalter 1">
            <a:extLst>
              <a:ext uri="{FF2B5EF4-FFF2-40B4-BE49-F238E27FC236}">
                <a16:creationId xmlns:a16="http://schemas.microsoft.com/office/drawing/2014/main" id="{A339F7D1-550B-4B28-A12A-73E542BAC2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-5400000">
            <a:off x="9594058" y="3920866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 sz="75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© Copyright Allianz Partners</a:t>
            </a:r>
          </a:p>
        </p:txBody>
      </p:sp>
    </p:spTree>
    <p:extLst>
      <p:ext uri="{BB962C8B-B14F-4D97-AF65-F5344CB8AC3E}">
        <p14:creationId xmlns:p14="http://schemas.microsoft.com/office/powerpoint/2010/main" val="5609707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Z Blank +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B144D67-8CAD-43A4-B13B-256079466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/>
              <a:t>Topline goes here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4BD1200-5847-478B-A5E7-429A56DAB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6" name="Datumsplatzhalter 1">
            <a:extLst>
              <a:ext uri="{FF2B5EF4-FFF2-40B4-BE49-F238E27FC236}">
                <a16:creationId xmlns:a16="http://schemas.microsoft.com/office/drawing/2014/main" id="{648B9C19-6D36-409E-97A6-6DF832C5C7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-5400000">
            <a:off x="9594058" y="3920866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 sz="75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© Copyright Allianz Partners</a:t>
            </a:r>
          </a:p>
        </p:txBody>
      </p:sp>
    </p:spTree>
    <p:extLst>
      <p:ext uri="{BB962C8B-B14F-4D97-AF65-F5344CB8AC3E}">
        <p14:creationId xmlns:p14="http://schemas.microsoft.com/office/powerpoint/2010/main" val="4874275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Z Blank +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1790E4B-B7EA-42D3-8131-523E32566A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-5400000">
            <a:off x="9594058" y="3920866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© Copyright Allianz Partners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4BD1200-5847-478B-A5E7-429A56DAB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52174" y="5653089"/>
            <a:ext cx="468313" cy="827086"/>
          </a:xfrm>
        </p:spPr>
        <p:txBody>
          <a:bodyPr/>
          <a:lstStyle/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BEAB1EE-152A-4ADE-B4B5-4541E244EA3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81" y="468313"/>
            <a:ext cx="2776591" cy="36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4069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Z Blank without Top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4BD1200-5847-478B-A5E7-429A56DAB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5" name="Datumsplatzhalter 1">
            <a:extLst>
              <a:ext uri="{FF2B5EF4-FFF2-40B4-BE49-F238E27FC236}">
                <a16:creationId xmlns:a16="http://schemas.microsoft.com/office/drawing/2014/main" id="{EBABAEA4-60B9-4E9D-8AB6-199E73D4A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-5400000">
            <a:off x="9594058" y="3920866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© Copyright Allianz Partners</a:t>
            </a:r>
          </a:p>
        </p:txBody>
      </p:sp>
    </p:spTree>
    <p:extLst>
      <p:ext uri="{BB962C8B-B14F-4D97-AF65-F5344CB8AC3E}">
        <p14:creationId xmlns:p14="http://schemas.microsoft.com/office/powerpoint/2010/main" val="27649159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Z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7C0E379-F9CC-4794-962C-33148E5C7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FB93F98-2502-4A46-903A-C90B11A87B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8313" y="-144000"/>
            <a:ext cx="1044000" cy="885704"/>
          </a:xfrm>
          <a:prstGeom prst="rect">
            <a:avLst/>
          </a:prstGeom>
        </p:spPr>
      </p:pic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A1DB0DDD-4B70-4A6A-9137-29788C24289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68313" y="1368425"/>
            <a:ext cx="10367962" cy="4284663"/>
          </a:xfrm>
        </p:spPr>
        <p:txBody>
          <a:bodyPr/>
          <a:lstStyle>
            <a:lvl1pPr>
              <a:lnSpc>
                <a:spcPct val="80000"/>
              </a:lnSpc>
              <a:spcAft>
                <a:spcPts val="2400"/>
              </a:spcAft>
              <a:defRPr sz="47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9" name="Datumsplatzhalter 1">
            <a:extLst>
              <a:ext uri="{FF2B5EF4-FFF2-40B4-BE49-F238E27FC236}">
                <a16:creationId xmlns:a16="http://schemas.microsoft.com/office/drawing/2014/main" id="{2A985619-534E-44B2-9A46-0B4B87ACA8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-5400000">
            <a:off x="9594058" y="3920866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© Copyright Allianz Partners</a:t>
            </a:r>
          </a:p>
        </p:txBody>
      </p:sp>
    </p:spTree>
    <p:extLst>
      <p:ext uri="{BB962C8B-B14F-4D97-AF65-F5344CB8AC3E}">
        <p14:creationId xmlns:p14="http://schemas.microsoft.com/office/powerpoint/2010/main" val="2601692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DE283E6-A5BA-4B3C-88E4-54966FAC3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4" y="1152524"/>
            <a:ext cx="10367962" cy="90011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C845E14-909C-4B3E-8D6E-D6710B870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8314" y="2268538"/>
            <a:ext cx="10367961" cy="33845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  <a:p>
            <a:pPr lvl="5"/>
            <a:r>
              <a:rPr lang="de-DE"/>
              <a:t>Sechste Ebene nicht verwenden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88440D7-D4EC-4E78-AA22-CBC23D0FE4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8313" y="468000"/>
            <a:ext cx="5075237" cy="252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200" b="1" cap="all" spc="60" baseline="0">
                <a:solidFill>
                  <a:schemeClr val="bg1"/>
                </a:solidFill>
              </a:defRPr>
            </a:lvl1pPr>
          </a:lstStyle>
          <a:p>
            <a:r>
              <a:rPr lang="de-DE"/>
              <a:t>Topline goes here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CFEBF46-B211-4AF6-9DBD-FCB5138157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52174" y="5653089"/>
            <a:ext cx="468313" cy="827086"/>
          </a:xfrm>
          <a:prstGeom prst="rect">
            <a:avLst/>
          </a:prstGeom>
        </p:spPr>
        <p:txBody>
          <a:bodyPr vert="horz" lIns="7200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bg1"/>
                </a:solidFill>
              </a:defRPr>
            </a:lvl1pPr>
          </a:lstStyle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Datumsplatzhalter 1">
            <a:extLst>
              <a:ext uri="{FF2B5EF4-FFF2-40B4-BE49-F238E27FC236}">
                <a16:creationId xmlns:a16="http://schemas.microsoft.com/office/drawing/2014/main" id="{94AA40F6-3B43-47F7-BFD8-D001454168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-5400000">
            <a:off x="9594058" y="3920866"/>
            <a:ext cx="3384550" cy="468312"/>
          </a:xfrm>
          <a:prstGeom prst="rect">
            <a:avLst/>
          </a:prstGeom>
        </p:spPr>
        <p:txBody>
          <a:bodyPr/>
          <a:lstStyle>
            <a:lvl1pPr>
              <a:defRPr sz="75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© Copyright Allianz Partners</a:t>
            </a:r>
          </a:p>
        </p:txBody>
      </p:sp>
    </p:spTree>
    <p:extLst>
      <p:ext uri="{BB962C8B-B14F-4D97-AF65-F5344CB8AC3E}">
        <p14:creationId xmlns:p14="http://schemas.microsoft.com/office/powerpoint/2010/main" val="9712950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5" r:id="rId5"/>
    <p:sldLayoutId id="2147483684" r:id="rId6"/>
    <p:sldLayoutId id="2147483686" r:id="rId7"/>
    <p:sldLayoutId id="2147483687" r:id="rId8"/>
    <p:sldLayoutId id="2147483688" r:id="rId9"/>
    <p:sldLayoutId id="2147483661" r:id="rId10"/>
    <p:sldLayoutId id="2147483689" r:id="rId11"/>
    <p:sldLayoutId id="2147483690" r:id="rId12"/>
    <p:sldLayoutId id="2147483665" r:id="rId13"/>
    <p:sldLayoutId id="2147483663" r:id="rId14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700" kern="1200">
          <a:solidFill>
            <a:schemeClr val="bg1"/>
          </a:solidFill>
          <a:latin typeface="+mn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+mj-lt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500" kern="1200">
          <a:solidFill>
            <a:schemeClr val="bg1"/>
          </a:solidFill>
          <a:latin typeface="+mn-lt"/>
          <a:ea typeface="+mn-ea"/>
          <a:cs typeface="+mn-cs"/>
        </a:defRPr>
      </a:lvl2pPr>
      <a:lvl3pPr marL="216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bg1"/>
          </a:solidFill>
          <a:latin typeface="+mn-lt"/>
          <a:ea typeface="+mn-ea"/>
          <a:cs typeface="+mn-cs"/>
        </a:defRPr>
      </a:lvl3pPr>
      <a:lvl4pPr marL="216000" indent="-216000" algn="l" defTabSz="914400" rtl="0" eaLnBrk="1" latinLnBrk="0" hangingPunct="1">
        <a:lnSpc>
          <a:spcPct val="100000"/>
        </a:lnSpc>
        <a:spcBef>
          <a:spcPts val="0"/>
        </a:spcBef>
        <a:buFont typeface="+mj-lt"/>
        <a:buAutoNum type="arabicPeriod"/>
        <a:defRPr sz="1500" kern="1200">
          <a:solidFill>
            <a:schemeClr val="bg1"/>
          </a:solidFill>
          <a:latin typeface="+mn-lt"/>
          <a:ea typeface="+mn-ea"/>
          <a:cs typeface="+mn-cs"/>
        </a:defRPr>
      </a:lvl4pPr>
      <a:lvl5pPr marL="216000" indent="-216000" algn="l" defTabSz="914400" rtl="0" eaLnBrk="1" latinLnBrk="0" hangingPunct="1">
        <a:lnSpc>
          <a:spcPct val="100000"/>
        </a:lnSpc>
        <a:spcBef>
          <a:spcPts val="0"/>
        </a:spcBef>
        <a:buFont typeface="+mj-lt"/>
        <a:buAutoNum type="arabicPeriod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360000" indent="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None/>
        <a:defRPr sz="1800" kern="1200">
          <a:solidFill>
            <a:srgbClr val="FF0000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95" userDrawn="1">
          <p15:clr>
            <a:srgbClr val="F26B43"/>
          </p15:clr>
        </p15:guide>
        <p15:guide id="2" pos="6826" userDrawn="1">
          <p15:clr>
            <a:srgbClr val="F26B43"/>
          </p15:clr>
        </p15:guide>
        <p15:guide id="3" orient="horz" pos="295" userDrawn="1">
          <p15:clr>
            <a:srgbClr val="F26B43"/>
          </p15:clr>
        </p15:guide>
        <p15:guide id="6" orient="horz" pos="3561" userDrawn="1">
          <p15:clr>
            <a:srgbClr val="F26B43"/>
          </p15:clr>
        </p15:guide>
        <p15:guide id="9" pos="1270" userDrawn="1">
          <p15:clr>
            <a:srgbClr val="F26B43"/>
          </p15:clr>
        </p15:guide>
        <p15:guide id="10" pos="1406" userDrawn="1">
          <p15:clr>
            <a:srgbClr val="F26B43"/>
          </p15:clr>
        </p15:guide>
        <p15:guide id="11" pos="2381" userDrawn="1">
          <p15:clr>
            <a:srgbClr val="F26B43"/>
          </p15:clr>
        </p15:guide>
        <p15:guide id="12" pos="2517" userDrawn="1">
          <p15:clr>
            <a:srgbClr val="F26B43"/>
          </p15:clr>
        </p15:guide>
        <p15:guide id="13" pos="3492" userDrawn="1">
          <p15:clr>
            <a:srgbClr val="F26B43"/>
          </p15:clr>
        </p15:guide>
        <p15:guide id="14" pos="3629" userDrawn="1">
          <p15:clr>
            <a:srgbClr val="F26B43"/>
          </p15:clr>
        </p15:guide>
        <p15:guide id="15" pos="4604" userDrawn="1">
          <p15:clr>
            <a:srgbClr val="F26B43"/>
          </p15:clr>
        </p15:guide>
        <p15:guide id="16" pos="4740" userDrawn="1">
          <p15:clr>
            <a:srgbClr val="F26B43"/>
          </p15:clr>
        </p15:guide>
        <p15:guide id="17" pos="5715" userDrawn="1">
          <p15:clr>
            <a:srgbClr val="F26B43"/>
          </p15:clr>
        </p15:guide>
        <p15:guide id="18" pos="5851" userDrawn="1">
          <p15:clr>
            <a:srgbClr val="F26B43"/>
          </p15:clr>
        </p15:guide>
        <p15:guide id="19" orient="horz" pos="726" userDrawn="1">
          <p15:clr>
            <a:srgbClr val="F26B43"/>
          </p15:clr>
        </p15:guide>
        <p15:guide id="20" orient="horz" pos="862" userDrawn="1">
          <p15:clr>
            <a:srgbClr val="F26B43"/>
          </p15:clr>
        </p15:guide>
        <p15:guide id="21" orient="horz" pos="1293" userDrawn="1">
          <p15:clr>
            <a:srgbClr val="F26B43"/>
          </p15:clr>
        </p15:guide>
        <p15:guide id="22" orient="horz" pos="142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2B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DE283E6-A5BA-4B3C-88E4-54966FAC3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4" y="1152524"/>
            <a:ext cx="10367962" cy="90011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C845E14-909C-4B3E-8D6E-D6710B870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8314" y="2268538"/>
            <a:ext cx="10367962" cy="33845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  <a:p>
            <a:pPr lvl="5"/>
            <a:r>
              <a:rPr lang="de-DE"/>
              <a:t>Sechste Ebene nicht verwenden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88440D7-D4EC-4E78-AA22-CBC23D0FE4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8313" y="468000"/>
            <a:ext cx="5075237" cy="252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200" b="1" cap="all" spc="60" baseline="0">
                <a:solidFill>
                  <a:schemeClr val="tx1"/>
                </a:solidFill>
              </a:defRPr>
            </a:lvl1pPr>
          </a:lstStyle>
          <a:p>
            <a:r>
              <a:rPr lang="de-DE"/>
              <a:t>Topline goes here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CFEBF46-B211-4AF6-9DBD-FCB5138157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52174" y="5653089"/>
            <a:ext cx="468313" cy="827086"/>
          </a:xfrm>
          <a:prstGeom prst="rect">
            <a:avLst/>
          </a:prstGeom>
        </p:spPr>
        <p:txBody>
          <a:bodyPr vert="horz" lIns="7200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0F96B16C-3F5F-44BC-AFCC-8CBCBD90898D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7155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0" r:id="rId1"/>
    <p:sldLayoutId id="2147483673" r:id="rId2"/>
    <p:sldLayoutId id="2147483678" r:id="rId3"/>
    <p:sldLayoutId id="2147483681" r:id="rId4"/>
    <p:sldLayoutId id="2147483683" r:id="rId5"/>
    <p:sldLayoutId id="2147483685" r:id="rId6"/>
    <p:sldLayoutId id="2147483671" r:id="rId7"/>
    <p:sldLayoutId id="2147483672" r:id="rId8"/>
    <p:sldLayoutId id="2147483675" r:id="rId9"/>
    <p:sldLayoutId id="2147483679" r:id="rId10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700" kern="1200">
          <a:solidFill>
            <a:schemeClr val="tx1"/>
          </a:solidFill>
          <a:latin typeface="+mn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+mj-lt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216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216000" indent="-216000" algn="l" defTabSz="914400" rtl="0" eaLnBrk="1" latinLnBrk="0" hangingPunct="1">
        <a:lnSpc>
          <a:spcPct val="100000"/>
        </a:lnSpc>
        <a:spcBef>
          <a:spcPts val="0"/>
        </a:spcBef>
        <a:buFont typeface="+mj-lt"/>
        <a:buAutoNum type="arabicPeriod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216000" indent="-216000" algn="l" defTabSz="914400" rtl="0" eaLnBrk="1" latinLnBrk="0" hangingPunct="1">
        <a:lnSpc>
          <a:spcPct val="100000"/>
        </a:lnSpc>
        <a:spcBef>
          <a:spcPts val="0"/>
        </a:spcBef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360000" indent="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None/>
        <a:defRPr sz="1800" kern="1200">
          <a:solidFill>
            <a:srgbClr val="FF0000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95">
          <p15:clr>
            <a:srgbClr val="F26B43"/>
          </p15:clr>
        </p15:guide>
        <p15:guide id="2" pos="6826" userDrawn="1">
          <p15:clr>
            <a:srgbClr val="F26B43"/>
          </p15:clr>
        </p15:guide>
        <p15:guide id="3" orient="horz" pos="295">
          <p15:clr>
            <a:srgbClr val="F26B43"/>
          </p15:clr>
        </p15:guide>
        <p15:guide id="6" orient="horz" pos="3561">
          <p15:clr>
            <a:srgbClr val="F26B43"/>
          </p15:clr>
        </p15:guide>
        <p15:guide id="9" pos="1270" userDrawn="1">
          <p15:clr>
            <a:srgbClr val="F26B43"/>
          </p15:clr>
        </p15:guide>
        <p15:guide id="10" pos="1406" userDrawn="1">
          <p15:clr>
            <a:srgbClr val="F26B43"/>
          </p15:clr>
        </p15:guide>
        <p15:guide id="11" pos="2381" userDrawn="1">
          <p15:clr>
            <a:srgbClr val="F26B43"/>
          </p15:clr>
        </p15:guide>
        <p15:guide id="12" pos="2517" userDrawn="1">
          <p15:clr>
            <a:srgbClr val="F26B43"/>
          </p15:clr>
        </p15:guide>
        <p15:guide id="13" pos="3492" userDrawn="1">
          <p15:clr>
            <a:srgbClr val="F26B43"/>
          </p15:clr>
        </p15:guide>
        <p15:guide id="14" pos="3629" userDrawn="1">
          <p15:clr>
            <a:srgbClr val="F26B43"/>
          </p15:clr>
        </p15:guide>
        <p15:guide id="15" pos="4604" userDrawn="1">
          <p15:clr>
            <a:srgbClr val="F26B43"/>
          </p15:clr>
        </p15:guide>
        <p15:guide id="16" pos="4740" userDrawn="1">
          <p15:clr>
            <a:srgbClr val="F26B43"/>
          </p15:clr>
        </p15:guide>
        <p15:guide id="17" pos="5715" userDrawn="1">
          <p15:clr>
            <a:srgbClr val="F26B43"/>
          </p15:clr>
        </p15:guide>
        <p15:guide id="18" pos="5851" userDrawn="1">
          <p15:clr>
            <a:srgbClr val="F26B43"/>
          </p15:clr>
        </p15:guide>
        <p15:guide id="19" orient="horz" pos="726">
          <p15:clr>
            <a:srgbClr val="F26B43"/>
          </p15:clr>
        </p15:guide>
        <p15:guide id="20" orient="horz" pos="862">
          <p15:clr>
            <a:srgbClr val="F26B43"/>
          </p15:clr>
        </p15:guide>
        <p15:guide id="21" orient="horz" pos="1293">
          <p15:clr>
            <a:srgbClr val="F26B43"/>
          </p15:clr>
        </p15:guide>
        <p15:guide id="22" orient="horz" pos="142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platzhalter 9">
            <a:extLst>
              <a:ext uri="{FF2B5EF4-FFF2-40B4-BE49-F238E27FC236}">
                <a16:creationId xmlns:a16="http://schemas.microsoft.com/office/drawing/2014/main" id="{140B470A-2C10-46EF-A439-DF5419EA44B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9" y="3279"/>
            <a:ext cx="11520488" cy="6426272"/>
          </a:xfrm>
        </p:spPr>
      </p:pic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AC6EBC0-F5E0-457B-8494-D7EA76726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6B16C-3F5F-44BC-AFCC-8CBCBD90898D}" type="slidenum">
              <a:rPr lang="de-DE" smtClean="0"/>
              <a:pPr/>
              <a:t>1</a:t>
            </a:fld>
            <a:endParaRPr lang="de-DE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ABB887AC-4448-4C0B-9E25-C4EF279844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8925" y="5104309"/>
            <a:ext cx="8889832" cy="1485975"/>
          </a:xfrm>
        </p:spPr>
        <p:txBody>
          <a:bodyPr/>
          <a:lstStyle/>
          <a:p>
            <a:r>
              <a:rPr lang="cs-CZ" dirty="0">
                <a:solidFill>
                  <a:schemeClr val="bg1"/>
                </a:solidFill>
              </a:rPr>
              <a:t>Průzkum spokojenosti zákazníků</a:t>
            </a:r>
          </a:p>
          <a:p>
            <a:r>
              <a:rPr lang="cs-CZ" dirty="0">
                <a:solidFill>
                  <a:schemeClr val="bg1"/>
                </a:solidFill>
              </a:rPr>
              <a:t>ZP MV ČR	</a:t>
            </a:r>
          </a:p>
        </p:txBody>
      </p:sp>
    </p:spTree>
    <p:extLst>
      <p:ext uri="{BB962C8B-B14F-4D97-AF65-F5344CB8AC3E}">
        <p14:creationId xmlns:p14="http://schemas.microsoft.com/office/powerpoint/2010/main" val="3950756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Fußzeilenplatzhalter 55">
            <a:extLst>
              <a:ext uri="{FF2B5EF4-FFF2-40B4-BE49-F238E27FC236}">
                <a16:creationId xmlns:a16="http://schemas.microsoft.com/office/drawing/2014/main" id="{A11BD3B8-2C89-4969-8DCA-8E3B37548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8313" y="468000"/>
            <a:ext cx="5075237" cy="252000"/>
          </a:xfrm>
        </p:spPr>
        <p:txBody>
          <a:bodyPr/>
          <a:lstStyle/>
          <a:p>
            <a:r>
              <a:rPr lang="cs-CZ" dirty="0"/>
              <a:t>Průzkum </a:t>
            </a:r>
            <a:r>
              <a:rPr lang="cs-CZ" dirty="0">
                <a:solidFill>
                  <a:schemeClr val="accent4"/>
                </a:solidFill>
              </a:rPr>
              <a:t>spokojenosti zákazníků</a:t>
            </a:r>
            <a:endParaRPr lang="de-DE" dirty="0"/>
          </a:p>
        </p:txBody>
      </p:sp>
      <p:sp>
        <p:nvSpPr>
          <p:cNvPr id="57" name="Foliennummernplatzhalter 56">
            <a:extLst>
              <a:ext uri="{FF2B5EF4-FFF2-40B4-BE49-F238E27FC236}">
                <a16:creationId xmlns:a16="http://schemas.microsoft.com/office/drawing/2014/main" id="{0F271725-8E6C-45CC-90C8-AAD793BA0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6B16C-3F5F-44BC-AFCC-8CBCBD90898D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10" name="Zástupný symbol pro obsah 2">
            <a:extLst>
              <a:ext uri="{FF2B5EF4-FFF2-40B4-BE49-F238E27FC236}">
                <a16:creationId xmlns:a16="http://schemas.microsoft.com/office/drawing/2014/main" id="{FF451B62-ED6C-423D-9DF0-0D1E8CEB2C7F}"/>
              </a:ext>
            </a:extLst>
          </p:cNvPr>
          <p:cNvSpPr txBox="1">
            <a:spLocks/>
          </p:cNvSpPr>
          <p:nvPr/>
        </p:nvSpPr>
        <p:spPr>
          <a:xfrm>
            <a:off x="904175" y="1301677"/>
            <a:ext cx="8132763" cy="48194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None/>
              <a:defRPr sz="1800" b="0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marR="0" indent="-179388" algn="l" defTabSz="121917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8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4013" indent="-179388" algn="l" defTabSz="121917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7061" indent="-237061" algn="l" defTabSz="121917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Font typeface="+mj-lt"/>
              <a:buAutoNum type="arabicPeriod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388" indent="-179388" algn="l" defTabSz="121917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121917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121917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764" indent="-122764" algn="l" defTabSz="121917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Font typeface="+mj-lt"/>
              <a:buAutoNum type="arabicParenR"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endParaRPr lang="cs-CZ" sz="2000" b="1" cap="all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>
              <a:spcAft>
                <a:spcPts val="600"/>
              </a:spcAft>
            </a:pPr>
            <a:endParaRPr lang="cs-CZ" sz="2000" dirty="0">
              <a:solidFill>
                <a:schemeClr val="tx2"/>
              </a:solidFill>
            </a:endParaRPr>
          </a:p>
          <a:p>
            <a:pPr marL="465138" lvl="1" indent="-285750">
              <a:buFont typeface="Wingdings" panose="05000000000000000000" pitchFamily="2" charset="2"/>
              <a:buChar char="§"/>
            </a:pPr>
            <a:r>
              <a:rPr lang="cs-CZ" sz="2000" dirty="0">
                <a:solidFill>
                  <a:schemeClr val="tx2"/>
                </a:solidFill>
              </a:rPr>
              <a:t>rozdíl mezi procentem “příznivců“ a „kritiků“</a:t>
            </a:r>
          </a:p>
        </p:txBody>
      </p:sp>
      <p:pic>
        <p:nvPicPr>
          <p:cNvPr id="12" name="Picture 3">
            <a:extLst>
              <a:ext uri="{FF2B5EF4-FFF2-40B4-BE49-F238E27FC236}">
                <a16:creationId xmlns:a16="http://schemas.microsoft.com/office/drawing/2014/main" id="{BEBF4A31-9159-4190-8FA8-A0A63C04A5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846" y="2691718"/>
            <a:ext cx="782955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bdélník 12">
            <a:extLst>
              <a:ext uri="{FF2B5EF4-FFF2-40B4-BE49-F238E27FC236}">
                <a16:creationId xmlns:a16="http://schemas.microsoft.com/office/drawing/2014/main" id="{547B4311-B6D6-4AA9-8D30-95A2E7279D67}"/>
              </a:ext>
            </a:extLst>
          </p:cNvPr>
          <p:cNvSpPr/>
          <p:nvPr/>
        </p:nvSpPr>
        <p:spPr>
          <a:xfrm>
            <a:off x="7186498" y="4465699"/>
            <a:ext cx="1368152" cy="86409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rot="0" spcFirstLastPara="0" vertOverflow="overflow" horzOverflow="overflow" vert="horz" wrap="square" lIns="108000" tIns="108000" rIns="108000" bIns="10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200000"/>
              </a:lnSpc>
              <a:spcBef>
                <a:spcPts val="100"/>
              </a:spcBef>
              <a:spcAft>
                <a:spcPts val="100"/>
              </a:spcAft>
            </a:pPr>
            <a:r>
              <a:rPr lang="cs-CZ" sz="1800" b="1" dirty="0" err="1">
                <a:solidFill>
                  <a:schemeClr val="bg1"/>
                </a:solidFill>
              </a:rPr>
              <a:t>Detractors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BF1C9E3E-924E-461C-A28D-D7B51498D911}"/>
              </a:ext>
            </a:extLst>
          </p:cNvPr>
          <p:cNvSpPr txBox="1"/>
          <p:nvPr/>
        </p:nvSpPr>
        <p:spPr>
          <a:xfrm>
            <a:off x="6188135" y="4340364"/>
            <a:ext cx="376239" cy="976403"/>
          </a:xfrm>
          <a:prstGeom prst="rect">
            <a:avLst/>
          </a:prstGeom>
        </p:spPr>
        <p:txBody>
          <a:bodyPr vert="horz" wrap="none" lIns="72000" tIns="72000" rIns="72000" bIns="72000" rtlCol="0">
            <a:spAutoFit/>
          </a:bodyPr>
          <a:lstStyle/>
          <a:p>
            <a:r>
              <a:rPr lang="cs-CZ" sz="5400" b="1" dirty="0">
                <a:solidFill>
                  <a:srgbClr val="003781"/>
                </a:solidFill>
              </a:rPr>
              <a:t>-</a:t>
            </a:r>
            <a:endParaRPr lang="en-US" sz="5400" b="1" dirty="0">
              <a:solidFill>
                <a:srgbClr val="003781"/>
              </a:solidFill>
            </a:endParaRP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C9EDECD2-C291-434C-B2B8-A113D86EA409}"/>
              </a:ext>
            </a:extLst>
          </p:cNvPr>
          <p:cNvSpPr/>
          <p:nvPr/>
        </p:nvSpPr>
        <p:spPr>
          <a:xfrm>
            <a:off x="1485227" y="4521853"/>
            <a:ext cx="1368152" cy="864096"/>
          </a:xfrm>
          <a:prstGeom prst="rect">
            <a:avLst/>
          </a:prstGeom>
          <a:solidFill>
            <a:srgbClr val="003781"/>
          </a:solidFill>
          <a:ln>
            <a:noFill/>
          </a:ln>
        </p:spPr>
        <p:txBody>
          <a:bodyPr rot="0" spcFirstLastPara="0" vertOverflow="overflow" horzOverflow="overflow" vert="horz" wrap="square" lIns="108000" tIns="108000" rIns="108000" bIns="10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100"/>
              </a:spcBef>
              <a:spcAft>
                <a:spcPts val="100"/>
              </a:spcAft>
            </a:pPr>
            <a:r>
              <a:rPr lang="cs-CZ" sz="3600" b="1" dirty="0">
                <a:solidFill>
                  <a:schemeClr val="bg1"/>
                </a:solidFill>
              </a:rPr>
              <a:t> </a:t>
            </a:r>
            <a:r>
              <a:rPr lang="cs-CZ" sz="3600" b="1" dirty="0"/>
              <a:t>NPS</a:t>
            </a:r>
            <a:endParaRPr lang="en-US" sz="3600" b="1" dirty="0"/>
          </a:p>
        </p:txBody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774720D7-B10D-4D05-84B8-C8C524C70B22}"/>
              </a:ext>
            </a:extLst>
          </p:cNvPr>
          <p:cNvSpPr/>
          <p:nvPr/>
        </p:nvSpPr>
        <p:spPr>
          <a:xfrm>
            <a:off x="4266869" y="4507116"/>
            <a:ext cx="1368152" cy="864096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noFill/>
          </a:ln>
        </p:spPr>
        <p:txBody>
          <a:bodyPr rot="0" spcFirstLastPara="0" vertOverflow="overflow" horzOverflow="overflow" vert="horz" wrap="square" lIns="108000" tIns="108000" rIns="108000" bIns="108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200000"/>
              </a:lnSpc>
              <a:spcBef>
                <a:spcPts val="100"/>
              </a:spcBef>
              <a:spcAft>
                <a:spcPts val="100"/>
              </a:spcAft>
            </a:pPr>
            <a:r>
              <a:rPr lang="cs-CZ" sz="1800" b="1" dirty="0" err="1">
                <a:solidFill>
                  <a:schemeClr val="bg1"/>
                </a:solidFill>
              </a:rPr>
              <a:t>Promoters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7E431D4D-2C7A-4F4B-B7C4-D5BE76C4708D}"/>
              </a:ext>
            </a:extLst>
          </p:cNvPr>
          <p:cNvSpPr txBox="1"/>
          <p:nvPr/>
        </p:nvSpPr>
        <p:spPr>
          <a:xfrm>
            <a:off x="3265233" y="4409546"/>
            <a:ext cx="549363" cy="976403"/>
          </a:xfrm>
          <a:prstGeom prst="rect">
            <a:avLst/>
          </a:prstGeom>
        </p:spPr>
        <p:txBody>
          <a:bodyPr vert="horz" wrap="none" lIns="72000" tIns="72000" rIns="72000" bIns="72000" rtlCol="0">
            <a:spAutoFit/>
          </a:bodyPr>
          <a:lstStyle/>
          <a:p>
            <a:r>
              <a:rPr lang="cs-CZ" sz="5400" b="1" dirty="0">
                <a:solidFill>
                  <a:srgbClr val="003781"/>
                </a:solidFill>
              </a:rPr>
              <a:t>=</a:t>
            </a:r>
            <a:endParaRPr lang="en-US" sz="5400" b="1" dirty="0">
              <a:solidFill>
                <a:srgbClr val="003781"/>
              </a:solidFill>
            </a:endParaRPr>
          </a:p>
        </p:txBody>
      </p:sp>
      <p:sp>
        <p:nvSpPr>
          <p:cNvPr id="6" name="Nadpis 5">
            <a:extLst>
              <a:ext uri="{FF2B5EF4-FFF2-40B4-BE49-F238E27FC236}">
                <a16:creationId xmlns:a16="http://schemas.microsoft.com/office/drawing/2014/main" id="{302F0897-9FAE-4DDA-9FA4-1812E53D4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3" y="1150380"/>
            <a:ext cx="10367962" cy="900114"/>
          </a:xfrm>
        </p:spPr>
        <p:txBody>
          <a:bodyPr/>
          <a:lstStyle/>
          <a:p>
            <a:r>
              <a:rPr lang="cs-CZ" dirty="0"/>
              <a:t>NPS – Net </a:t>
            </a:r>
            <a:r>
              <a:rPr lang="cs-CZ" dirty="0" err="1"/>
              <a:t>Promoters</a:t>
            </a:r>
            <a:r>
              <a:rPr lang="cs-CZ" dirty="0"/>
              <a:t> </a:t>
            </a:r>
            <a:r>
              <a:rPr lang="cs-CZ" dirty="0" err="1"/>
              <a:t>Score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54979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435355D7-E10E-4FE6-A92B-9719BD86C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1030379"/>
            <a:ext cx="5429781" cy="900114"/>
          </a:xfrm>
        </p:spPr>
        <p:txBody>
          <a:bodyPr/>
          <a:lstStyle/>
          <a:p>
            <a:r>
              <a:rPr lang="cs-CZ" dirty="0"/>
              <a:t>Průběh průzkumu</a:t>
            </a:r>
            <a:endParaRPr lang="de-DE" dirty="0">
              <a:solidFill>
                <a:schemeClr val="accent4"/>
              </a:solidFill>
            </a:endParaRPr>
          </a:p>
        </p:txBody>
      </p:sp>
      <p:sp>
        <p:nvSpPr>
          <p:cNvPr id="56" name="Fußzeilenplatzhalter 55">
            <a:extLst>
              <a:ext uri="{FF2B5EF4-FFF2-40B4-BE49-F238E27FC236}">
                <a16:creationId xmlns:a16="http://schemas.microsoft.com/office/drawing/2014/main" id="{A11BD3B8-2C89-4969-8DCA-8E3B37548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8313" y="468000"/>
            <a:ext cx="5075237" cy="252000"/>
          </a:xfrm>
        </p:spPr>
        <p:txBody>
          <a:bodyPr/>
          <a:lstStyle/>
          <a:p>
            <a:r>
              <a:rPr lang="cs-CZ" dirty="0"/>
              <a:t>Průzkum </a:t>
            </a:r>
            <a:r>
              <a:rPr lang="cs-CZ" dirty="0">
                <a:solidFill>
                  <a:schemeClr val="accent4"/>
                </a:solidFill>
              </a:rPr>
              <a:t>spokojenosti zákazníků</a:t>
            </a:r>
            <a:endParaRPr lang="de-DE" dirty="0"/>
          </a:p>
        </p:txBody>
      </p:sp>
      <p:sp>
        <p:nvSpPr>
          <p:cNvPr id="57" name="Foliennummernplatzhalter 56">
            <a:extLst>
              <a:ext uri="{FF2B5EF4-FFF2-40B4-BE49-F238E27FC236}">
                <a16:creationId xmlns:a16="http://schemas.microsoft.com/office/drawing/2014/main" id="{0F271725-8E6C-45CC-90C8-AAD793BA0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6B16C-3F5F-44BC-AFCC-8CBCBD90898D}" type="slidenum">
              <a:rPr lang="de-DE" smtClean="0"/>
              <a:pPr/>
              <a:t>3</a:t>
            </a:fld>
            <a:endParaRPr lang="de-DE"/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CAD55095-640D-45EF-B967-32E5C623AE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6248531"/>
              </p:ext>
            </p:extLst>
          </p:nvPr>
        </p:nvGraphicFramePr>
        <p:xfrm>
          <a:off x="2170820" y="1239951"/>
          <a:ext cx="8126942" cy="28673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23D1C3DC-6EB9-4E07-BB34-878E32C41D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1826848"/>
              </p:ext>
            </p:extLst>
          </p:nvPr>
        </p:nvGraphicFramePr>
        <p:xfrm>
          <a:off x="2170820" y="3525379"/>
          <a:ext cx="8208911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3" name="Zástupný symbol pro obsah 2">
            <a:extLst>
              <a:ext uri="{FF2B5EF4-FFF2-40B4-BE49-F238E27FC236}">
                <a16:creationId xmlns:a16="http://schemas.microsoft.com/office/drawing/2014/main" id="{30B04C0C-9798-4FBB-897C-401CCC900435}"/>
              </a:ext>
            </a:extLst>
          </p:cNvPr>
          <p:cNvSpPr txBox="1">
            <a:spLocks/>
          </p:cNvSpPr>
          <p:nvPr/>
        </p:nvSpPr>
        <p:spPr>
          <a:xfrm>
            <a:off x="1986004" y="1638112"/>
            <a:ext cx="8840266" cy="55446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16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16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 sz="15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16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600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8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cs-CZ" sz="2000" dirty="0">
                <a:solidFill>
                  <a:schemeClr val="bg2"/>
                </a:solidFill>
              </a:rPr>
              <a:t>Výběr respondentů </a:t>
            </a:r>
            <a:r>
              <a:rPr lang="cs-CZ" sz="2000" dirty="0">
                <a:solidFill>
                  <a:schemeClr val="bg2"/>
                </a:solidFill>
                <a:sym typeface="Wingdings"/>
              </a:rPr>
              <a:t></a:t>
            </a:r>
            <a:r>
              <a:rPr lang="cs-CZ" sz="2000" dirty="0">
                <a:solidFill>
                  <a:schemeClr val="bg2"/>
                </a:solidFill>
              </a:rPr>
              <a:t> ruční import kontaktů </a:t>
            </a:r>
            <a:r>
              <a:rPr lang="cs-CZ" sz="2000" dirty="0">
                <a:solidFill>
                  <a:schemeClr val="bg2"/>
                </a:solidFill>
                <a:sym typeface="Wingdings"/>
              </a:rPr>
              <a:t></a:t>
            </a:r>
            <a:r>
              <a:rPr lang="cs-CZ" sz="2000" dirty="0">
                <a:solidFill>
                  <a:schemeClr val="bg2"/>
                </a:solidFill>
              </a:rPr>
              <a:t> automatické rozesílání SMS</a:t>
            </a:r>
          </a:p>
          <a:p>
            <a:pPr marL="465138" lvl="1" indent="-285750">
              <a:buFont typeface="Wingdings" panose="05000000000000000000" pitchFamily="2" charset="2"/>
              <a:buChar char="§"/>
            </a:pPr>
            <a:endParaRPr lang="cs-CZ" sz="1400" dirty="0">
              <a:solidFill>
                <a:schemeClr val="tx2"/>
              </a:solidFill>
            </a:endParaRPr>
          </a:p>
          <a:p>
            <a:pPr marL="465138" lvl="1" indent="-285750">
              <a:buFont typeface="Wingdings" panose="05000000000000000000" pitchFamily="2" charset="2"/>
              <a:buChar char="§"/>
            </a:pPr>
            <a:endParaRPr lang="cs-CZ" sz="1400" dirty="0">
              <a:solidFill>
                <a:schemeClr val="tx2"/>
              </a:solidFill>
            </a:endParaRPr>
          </a:p>
          <a:p>
            <a:pPr marL="465138" lvl="1" indent="-285750">
              <a:buFont typeface="Wingdings" panose="05000000000000000000" pitchFamily="2" charset="2"/>
              <a:buChar char="§"/>
            </a:pPr>
            <a:endParaRPr lang="cs-CZ" sz="1400" dirty="0">
              <a:solidFill>
                <a:schemeClr val="tx2"/>
              </a:solidFill>
            </a:endParaRPr>
          </a:p>
          <a:p>
            <a:pPr marL="465138" lvl="1" indent="-285750">
              <a:buFont typeface="Wingdings" panose="05000000000000000000" pitchFamily="2" charset="2"/>
              <a:buChar char="§"/>
            </a:pPr>
            <a:endParaRPr lang="cs-CZ" sz="1400" dirty="0">
              <a:solidFill>
                <a:schemeClr val="tx2"/>
              </a:solidFill>
            </a:endParaRPr>
          </a:p>
          <a:p>
            <a:pPr marL="465138" lvl="1" indent="-285750">
              <a:buFont typeface="Wingdings" panose="05000000000000000000" pitchFamily="2" charset="2"/>
              <a:buChar char="§"/>
            </a:pPr>
            <a:endParaRPr lang="cs-CZ" sz="1400" dirty="0">
              <a:solidFill>
                <a:schemeClr val="tx2"/>
              </a:solidFill>
            </a:endParaRPr>
          </a:p>
          <a:p>
            <a:pPr marL="465138" lvl="1" indent="-285750">
              <a:buFont typeface="Wingdings" panose="05000000000000000000" pitchFamily="2" charset="2"/>
              <a:buChar char="§"/>
            </a:pPr>
            <a:endParaRPr lang="cs-CZ" sz="1400" dirty="0">
              <a:solidFill>
                <a:schemeClr val="tx2"/>
              </a:solidFill>
            </a:endParaRPr>
          </a:p>
          <a:p>
            <a:pPr marL="465138" lvl="1" indent="-285750">
              <a:buFont typeface="Wingdings" panose="05000000000000000000" pitchFamily="2" charset="2"/>
              <a:buChar char="§"/>
            </a:pPr>
            <a:endParaRPr lang="cs-CZ" sz="1400" dirty="0">
              <a:solidFill>
                <a:schemeClr val="tx2"/>
              </a:solidFill>
            </a:endParaRPr>
          </a:p>
          <a:p>
            <a:pPr marL="465138" lvl="1" indent="-285750">
              <a:buFont typeface="Wingdings" panose="05000000000000000000" pitchFamily="2" charset="2"/>
              <a:buChar char="§"/>
            </a:pPr>
            <a:endParaRPr lang="cs-CZ" sz="1400" dirty="0">
              <a:solidFill>
                <a:schemeClr val="tx2"/>
              </a:solidFill>
            </a:endParaRPr>
          </a:p>
          <a:p>
            <a:pPr marL="465138" lvl="1" indent="-285750">
              <a:buFont typeface="Wingdings" panose="05000000000000000000" pitchFamily="2" charset="2"/>
              <a:buChar char="§"/>
            </a:pPr>
            <a:endParaRPr lang="cs-CZ" dirty="0">
              <a:solidFill>
                <a:schemeClr val="tx2"/>
              </a:solidFill>
            </a:endParaRPr>
          </a:p>
          <a:p>
            <a:pPr lvl="1"/>
            <a:endParaRPr lang="cs-CZ" sz="2400" b="1" dirty="0">
              <a:solidFill>
                <a:schemeClr val="tx2"/>
              </a:solidFill>
            </a:endParaRPr>
          </a:p>
          <a:p>
            <a:pPr lvl="1"/>
            <a:r>
              <a:rPr lang="cs-CZ" sz="2400" b="1" dirty="0">
                <a:solidFill>
                  <a:schemeClr val="bg2"/>
                </a:solidFill>
              </a:rPr>
              <a:t>Vyhodnocení</a:t>
            </a:r>
          </a:p>
          <a:p>
            <a:pPr marL="465138" lvl="1" indent="-285750" algn="just">
              <a:buFont typeface="Wingdings" panose="05000000000000000000" pitchFamily="2" charset="2"/>
              <a:buChar char="§"/>
            </a:pPr>
            <a:r>
              <a:rPr lang="cs-CZ" sz="1600" dirty="0">
                <a:solidFill>
                  <a:schemeClr val="bg2"/>
                </a:solidFill>
              </a:rPr>
              <a:t>automatické zpracování odpovědí</a:t>
            </a:r>
          </a:p>
          <a:p>
            <a:pPr marL="465138" lvl="1" indent="-285750" algn="just">
              <a:buFont typeface="Wingdings" panose="05000000000000000000" pitchFamily="2" charset="2"/>
              <a:buChar char="§"/>
            </a:pPr>
            <a:r>
              <a:rPr lang="cs-CZ" sz="1600" dirty="0">
                <a:solidFill>
                  <a:schemeClr val="bg2"/>
                </a:solidFill>
              </a:rPr>
              <a:t>odpovědi, které systém nedokázal automaticky zpracovat, jsou ručně validovány. Pokud ani pracovník kvality nedokáže odpověď zařadit, je klient následně telefonicky kontaktován.</a:t>
            </a:r>
          </a:p>
          <a:p>
            <a:pPr marL="465138" lvl="1" indent="-285750" algn="just">
              <a:buFont typeface="Wingdings" panose="05000000000000000000" pitchFamily="2" charset="2"/>
              <a:buChar char="§"/>
            </a:pPr>
            <a:r>
              <a:rPr lang="cs-CZ" sz="1600" dirty="0">
                <a:solidFill>
                  <a:schemeClr val="bg2"/>
                </a:solidFill>
              </a:rPr>
              <a:t>Telefonicky jsou kontaktováni i všichni „kritici“ za účelem zjištění konkrétního důvodu nespokojenosti.</a:t>
            </a:r>
          </a:p>
          <a:p>
            <a:pPr marL="465138" lvl="1" indent="-285750" algn="just">
              <a:buFont typeface="Wingdings" panose="05000000000000000000" pitchFamily="2" charset="2"/>
              <a:buChar char="§"/>
            </a:pPr>
            <a:r>
              <a:rPr lang="cs-CZ" sz="1600" dirty="0">
                <a:solidFill>
                  <a:schemeClr val="bg2"/>
                </a:solidFill>
              </a:rPr>
              <a:t>V případě nedostatečného počtu respondentů v rámci SMS průzkumu oslovujeme další klienty telefonicky</a:t>
            </a:r>
            <a:r>
              <a:rPr lang="cs-CZ" sz="1600" dirty="0">
                <a:solidFill>
                  <a:schemeClr val="tx2"/>
                </a:solidFill>
              </a:rPr>
              <a:t>.</a:t>
            </a:r>
            <a:endParaRPr lang="cs-CZ" sz="2000" dirty="0"/>
          </a:p>
        </p:txBody>
      </p:sp>
      <p:grpSp>
        <p:nvGrpSpPr>
          <p:cNvPr id="14" name="Gruppieren 154">
            <a:extLst>
              <a:ext uri="{FF2B5EF4-FFF2-40B4-BE49-F238E27FC236}">
                <a16:creationId xmlns:a16="http://schemas.microsoft.com/office/drawing/2014/main" id="{C8758DBF-074C-4433-92CB-48BE34907362}"/>
              </a:ext>
            </a:extLst>
          </p:cNvPr>
          <p:cNvGrpSpPr>
            <a:grpSpLocks noChangeAspect="1"/>
          </p:cNvGrpSpPr>
          <p:nvPr/>
        </p:nvGrpSpPr>
        <p:grpSpPr>
          <a:xfrm>
            <a:off x="468313" y="1973837"/>
            <a:ext cx="1194773" cy="1194773"/>
            <a:chOff x="3340325" y="2528192"/>
            <a:chExt cx="328528" cy="328528"/>
          </a:xfrm>
          <a:solidFill>
            <a:srgbClr val="007AB3"/>
          </a:solidFill>
        </p:grpSpPr>
        <p:sp>
          <p:nvSpPr>
            <p:cNvPr id="15" name="Freihandform 1142">
              <a:extLst>
                <a:ext uri="{FF2B5EF4-FFF2-40B4-BE49-F238E27FC236}">
                  <a16:creationId xmlns:a16="http://schemas.microsoft.com/office/drawing/2014/main" id="{B51E3F45-A1D0-4A6C-8DD1-3A0E83ACE933}"/>
                </a:ext>
              </a:extLst>
            </p:cNvPr>
            <p:cNvSpPr/>
            <p:nvPr/>
          </p:nvSpPr>
          <p:spPr>
            <a:xfrm>
              <a:off x="3340325" y="2528192"/>
              <a:ext cx="328528" cy="32852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12" h="1412">
                  <a:moveTo>
                    <a:pt x="705" y="1376"/>
                  </a:moveTo>
                  <a:cubicBezTo>
                    <a:pt x="336" y="1376"/>
                    <a:pt x="36" y="1075"/>
                    <a:pt x="36" y="705"/>
                  </a:cubicBezTo>
                  <a:cubicBezTo>
                    <a:pt x="36" y="337"/>
                    <a:pt x="336" y="36"/>
                    <a:pt x="705" y="36"/>
                  </a:cubicBezTo>
                  <a:cubicBezTo>
                    <a:pt x="1075" y="36"/>
                    <a:pt x="1376" y="337"/>
                    <a:pt x="1376" y="705"/>
                  </a:cubicBezTo>
                  <a:cubicBezTo>
                    <a:pt x="1376" y="1075"/>
                    <a:pt x="1075" y="1376"/>
                    <a:pt x="705" y="1376"/>
                  </a:cubicBezTo>
                  <a:close/>
                  <a:moveTo>
                    <a:pt x="705" y="0"/>
                  </a:moveTo>
                  <a:cubicBezTo>
                    <a:pt x="317" y="0"/>
                    <a:pt x="0" y="318"/>
                    <a:pt x="0" y="705"/>
                  </a:cubicBezTo>
                  <a:cubicBezTo>
                    <a:pt x="0" y="1094"/>
                    <a:pt x="317" y="1412"/>
                    <a:pt x="705" y="1412"/>
                  </a:cubicBezTo>
                  <a:cubicBezTo>
                    <a:pt x="1094" y="1412"/>
                    <a:pt x="1412" y="1094"/>
                    <a:pt x="1412" y="705"/>
                  </a:cubicBezTo>
                  <a:cubicBezTo>
                    <a:pt x="1412" y="318"/>
                    <a:pt x="1094" y="0"/>
                    <a:pt x="705" y="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de-D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6" name="Freihandform 1143">
              <a:extLst>
                <a:ext uri="{FF2B5EF4-FFF2-40B4-BE49-F238E27FC236}">
                  <a16:creationId xmlns:a16="http://schemas.microsoft.com/office/drawing/2014/main" id="{B60F7E4A-A9BD-4E65-8720-C09B55C9DF2E}"/>
                </a:ext>
              </a:extLst>
            </p:cNvPr>
            <p:cNvSpPr/>
            <p:nvPr/>
          </p:nvSpPr>
          <p:spPr>
            <a:xfrm>
              <a:off x="3447195" y="2593851"/>
              <a:ext cx="114554" cy="19674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93" h="846">
                  <a:moveTo>
                    <a:pt x="457" y="141"/>
                  </a:moveTo>
                  <a:lnTo>
                    <a:pt x="34" y="141"/>
                  </a:lnTo>
                  <a:lnTo>
                    <a:pt x="34" y="88"/>
                  </a:lnTo>
                  <a:cubicBezTo>
                    <a:pt x="34" y="59"/>
                    <a:pt x="60" y="36"/>
                    <a:pt x="87" y="36"/>
                  </a:cubicBezTo>
                  <a:lnTo>
                    <a:pt x="405" y="36"/>
                  </a:lnTo>
                  <a:cubicBezTo>
                    <a:pt x="434" y="36"/>
                    <a:pt x="457" y="59"/>
                    <a:pt x="457" y="88"/>
                  </a:cubicBezTo>
                  <a:close/>
                  <a:moveTo>
                    <a:pt x="457" y="671"/>
                  </a:moveTo>
                  <a:lnTo>
                    <a:pt x="34" y="671"/>
                  </a:lnTo>
                  <a:lnTo>
                    <a:pt x="34" y="177"/>
                  </a:lnTo>
                  <a:lnTo>
                    <a:pt x="457" y="177"/>
                  </a:lnTo>
                  <a:close/>
                  <a:moveTo>
                    <a:pt x="457" y="759"/>
                  </a:moveTo>
                  <a:cubicBezTo>
                    <a:pt x="457" y="787"/>
                    <a:pt x="434" y="812"/>
                    <a:pt x="405" y="812"/>
                  </a:cubicBezTo>
                  <a:lnTo>
                    <a:pt x="87" y="812"/>
                  </a:lnTo>
                  <a:cubicBezTo>
                    <a:pt x="60" y="812"/>
                    <a:pt x="34" y="787"/>
                    <a:pt x="34" y="759"/>
                  </a:cubicBezTo>
                  <a:lnTo>
                    <a:pt x="34" y="707"/>
                  </a:lnTo>
                  <a:lnTo>
                    <a:pt x="457" y="707"/>
                  </a:lnTo>
                  <a:close/>
                  <a:moveTo>
                    <a:pt x="405" y="0"/>
                  </a:moveTo>
                  <a:lnTo>
                    <a:pt x="87" y="0"/>
                  </a:lnTo>
                  <a:cubicBezTo>
                    <a:pt x="38" y="0"/>
                    <a:pt x="0" y="40"/>
                    <a:pt x="0" y="88"/>
                  </a:cubicBezTo>
                  <a:lnTo>
                    <a:pt x="0" y="759"/>
                  </a:lnTo>
                  <a:cubicBezTo>
                    <a:pt x="0" y="808"/>
                    <a:pt x="38" y="846"/>
                    <a:pt x="87" y="846"/>
                  </a:cubicBezTo>
                  <a:lnTo>
                    <a:pt x="405" y="846"/>
                  </a:lnTo>
                  <a:cubicBezTo>
                    <a:pt x="453" y="846"/>
                    <a:pt x="493" y="808"/>
                    <a:pt x="493" y="759"/>
                  </a:cubicBezTo>
                  <a:lnTo>
                    <a:pt x="493" y="88"/>
                  </a:lnTo>
                  <a:cubicBezTo>
                    <a:pt x="493" y="40"/>
                    <a:pt x="453" y="0"/>
                    <a:pt x="405" y="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de-D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7" name="Freihandform 1144">
              <a:extLst>
                <a:ext uri="{FF2B5EF4-FFF2-40B4-BE49-F238E27FC236}">
                  <a16:creationId xmlns:a16="http://schemas.microsoft.com/office/drawing/2014/main" id="{26DD220B-8065-4AEA-B4E4-AEA4D89ADCDD}"/>
                </a:ext>
              </a:extLst>
            </p:cNvPr>
            <p:cNvSpPr/>
            <p:nvPr/>
          </p:nvSpPr>
          <p:spPr>
            <a:xfrm>
              <a:off x="3488174" y="2610615"/>
              <a:ext cx="32830" cy="745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2" h="33">
                  <a:moveTo>
                    <a:pt x="123" y="0"/>
                  </a:moveTo>
                  <a:lnTo>
                    <a:pt x="17" y="0"/>
                  </a:lnTo>
                  <a:cubicBezTo>
                    <a:pt x="8" y="0"/>
                    <a:pt x="0" y="6"/>
                    <a:pt x="0" y="16"/>
                  </a:cubicBezTo>
                  <a:cubicBezTo>
                    <a:pt x="0" y="27"/>
                    <a:pt x="8" y="33"/>
                    <a:pt x="17" y="33"/>
                  </a:cubicBezTo>
                  <a:lnTo>
                    <a:pt x="123" y="33"/>
                  </a:lnTo>
                  <a:cubicBezTo>
                    <a:pt x="133" y="33"/>
                    <a:pt x="142" y="27"/>
                    <a:pt x="142" y="16"/>
                  </a:cubicBezTo>
                  <a:cubicBezTo>
                    <a:pt x="142" y="6"/>
                    <a:pt x="133" y="0"/>
                    <a:pt x="123" y="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de-D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8" name="Freihandform 1145">
              <a:extLst>
                <a:ext uri="{FF2B5EF4-FFF2-40B4-BE49-F238E27FC236}">
                  <a16:creationId xmlns:a16="http://schemas.microsoft.com/office/drawing/2014/main" id="{9CA2CFE1-1B73-4565-93D7-182DCB095180}"/>
                </a:ext>
              </a:extLst>
            </p:cNvPr>
            <p:cNvSpPr/>
            <p:nvPr/>
          </p:nvSpPr>
          <p:spPr>
            <a:xfrm>
              <a:off x="3500514" y="2766148"/>
              <a:ext cx="8149" cy="814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6" h="36">
                  <a:moveTo>
                    <a:pt x="17" y="36"/>
                  </a:moveTo>
                  <a:cubicBezTo>
                    <a:pt x="27" y="36"/>
                    <a:pt x="36" y="28"/>
                    <a:pt x="36" y="19"/>
                  </a:cubicBezTo>
                  <a:cubicBezTo>
                    <a:pt x="36" y="9"/>
                    <a:pt x="27" y="0"/>
                    <a:pt x="17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8"/>
                    <a:pt x="8" y="36"/>
                    <a:pt x="17" y="3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de-D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7962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Fußzeilenplatzhalter 55">
            <a:extLst>
              <a:ext uri="{FF2B5EF4-FFF2-40B4-BE49-F238E27FC236}">
                <a16:creationId xmlns:a16="http://schemas.microsoft.com/office/drawing/2014/main" id="{A11BD3B8-2C89-4969-8DCA-8E3B37548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8313" y="468000"/>
            <a:ext cx="5075237" cy="252000"/>
          </a:xfrm>
        </p:spPr>
        <p:txBody>
          <a:bodyPr/>
          <a:lstStyle/>
          <a:p>
            <a:r>
              <a:rPr lang="cs-CZ" dirty="0"/>
              <a:t>Průzkum </a:t>
            </a:r>
            <a:r>
              <a:rPr lang="cs-CZ" dirty="0">
                <a:solidFill>
                  <a:schemeClr val="accent4"/>
                </a:solidFill>
              </a:rPr>
              <a:t>spokojenosti zákazníků</a:t>
            </a:r>
            <a:endParaRPr lang="de-DE" dirty="0"/>
          </a:p>
        </p:txBody>
      </p:sp>
      <p:sp>
        <p:nvSpPr>
          <p:cNvPr id="57" name="Foliennummernplatzhalter 56">
            <a:extLst>
              <a:ext uri="{FF2B5EF4-FFF2-40B4-BE49-F238E27FC236}">
                <a16:creationId xmlns:a16="http://schemas.microsoft.com/office/drawing/2014/main" id="{0F271725-8E6C-45CC-90C8-AAD793BA0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6B16C-3F5F-44BC-AFCC-8CBCBD90898D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12" name="Titel 4">
            <a:extLst>
              <a:ext uri="{FF2B5EF4-FFF2-40B4-BE49-F238E27FC236}">
                <a16:creationId xmlns:a16="http://schemas.microsoft.com/office/drawing/2014/main" id="{C767679D-2A6E-4514-9641-DFFDAD76DB6B}"/>
              </a:ext>
            </a:extLst>
          </p:cNvPr>
          <p:cNvSpPr txBox="1">
            <a:spLocks/>
          </p:cNvSpPr>
          <p:nvPr/>
        </p:nvSpPr>
        <p:spPr>
          <a:xfrm>
            <a:off x="468313" y="907199"/>
            <a:ext cx="4672487" cy="90011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7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cs-CZ" dirty="0"/>
              <a:t>Přehled otázek</a:t>
            </a:r>
            <a:endParaRPr lang="de-DE" dirty="0">
              <a:solidFill>
                <a:schemeClr val="accent4"/>
              </a:solidFill>
            </a:endParaRPr>
          </a:p>
        </p:txBody>
      </p:sp>
      <p:sp>
        <p:nvSpPr>
          <p:cNvPr id="9" name="Zástupný symbol pro obsah 2">
            <a:extLst>
              <a:ext uri="{FF2B5EF4-FFF2-40B4-BE49-F238E27FC236}">
                <a16:creationId xmlns:a16="http://schemas.microsoft.com/office/drawing/2014/main" id="{19E640EC-AB95-4E28-BB56-A3BFBF2DC9BD}"/>
              </a:ext>
            </a:extLst>
          </p:cNvPr>
          <p:cNvSpPr txBox="1">
            <a:spLocks/>
          </p:cNvSpPr>
          <p:nvPr/>
        </p:nvSpPr>
        <p:spPr>
          <a:xfrm>
            <a:off x="676306" y="1626562"/>
            <a:ext cx="8928991" cy="459955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16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16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 sz="15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16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600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8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5138" lvl="1" indent="-285750">
              <a:buFont typeface="Wingdings" panose="05000000000000000000" pitchFamily="2" charset="2"/>
              <a:buChar char="§"/>
            </a:pPr>
            <a:r>
              <a:rPr lang="cs-CZ" sz="2000" dirty="0">
                <a:solidFill>
                  <a:schemeClr val="bg2"/>
                </a:solidFill>
              </a:rPr>
              <a:t>Úvodní SMS – představení</a:t>
            </a:r>
          </a:p>
          <a:p>
            <a:pPr marL="639763" lvl="2" indent="-285750" algn="just">
              <a:buFont typeface="Wingdings" panose="05000000000000000000" pitchFamily="2" charset="2"/>
              <a:buChar char="§"/>
            </a:pPr>
            <a:r>
              <a:rPr lang="cs-CZ" dirty="0">
                <a:solidFill>
                  <a:schemeClr val="bg2"/>
                </a:solidFill>
              </a:rPr>
              <a:t>„</a:t>
            </a:r>
            <a:r>
              <a:rPr lang="cs-CZ" i="1" dirty="0">
                <a:solidFill>
                  <a:schemeClr val="bg2"/>
                </a:solidFill>
              </a:rPr>
              <a:t>Dobrý den, dne &lt;datum události&gt; jsme Vám poskytli konzultaci linkou Lékař na telefonu pro ZPMVCR. Prosíme o hodnocení. Pokud souhlasíte s průzkumem, odpovězte 1. Děkujeme.</a:t>
            </a:r>
            <a:r>
              <a:rPr lang="cs-CZ" dirty="0">
                <a:solidFill>
                  <a:schemeClr val="bg2"/>
                </a:solidFill>
              </a:rPr>
              <a:t>“</a:t>
            </a:r>
          </a:p>
          <a:p>
            <a:pPr marL="465138" lvl="1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2000" dirty="0">
                <a:solidFill>
                  <a:schemeClr val="bg2"/>
                </a:solidFill>
              </a:rPr>
              <a:t>1. Otázka – NPS – hodnocení 0 – 10</a:t>
            </a:r>
          </a:p>
          <a:p>
            <a:pPr marL="639763" lvl="2" indent="-285750" algn="just">
              <a:buFont typeface="Wingdings" panose="05000000000000000000" pitchFamily="2" charset="2"/>
              <a:buChar char="§"/>
            </a:pPr>
            <a:r>
              <a:rPr lang="cs-CZ" dirty="0">
                <a:solidFill>
                  <a:schemeClr val="bg2"/>
                </a:solidFill>
              </a:rPr>
              <a:t>„</a:t>
            </a:r>
            <a:r>
              <a:rPr lang="cs-CZ" i="1" dirty="0">
                <a:solidFill>
                  <a:schemeClr val="bg2"/>
                </a:solidFill>
              </a:rPr>
              <a:t>Na stupnici 0-10, kdy 0 je nejhorší a 10 nejlepší, prosíme, ohodnoťte Vaši spokojenost s poskytnutou službou. Na kolik byste doporučil/a Vašim přátelům a známým Zdravotní pojišťovnu ministerstva vnitra České republiky?</a:t>
            </a:r>
          </a:p>
          <a:p>
            <a:pPr marL="639763" lvl="2" indent="-285750">
              <a:buFont typeface="Wingdings" panose="05000000000000000000" pitchFamily="2" charset="2"/>
              <a:buChar char="§"/>
            </a:pPr>
            <a:r>
              <a:rPr lang="cs-CZ" dirty="0">
                <a:solidFill>
                  <a:schemeClr val="bg2"/>
                </a:solidFill>
              </a:rPr>
              <a:t>Odpověď: 0 – 6 = kritici,7 – 8 = pasivní, 9 – 10 = příznivci</a:t>
            </a:r>
          </a:p>
          <a:p>
            <a:pPr marL="465138" lvl="1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2000" dirty="0">
                <a:solidFill>
                  <a:schemeClr val="bg2"/>
                </a:solidFill>
              </a:rPr>
              <a:t>2. Otázka – dle přání obchodního partnera</a:t>
            </a:r>
          </a:p>
          <a:p>
            <a:pPr marL="639763" lvl="2" indent="-285750">
              <a:buFont typeface="Wingdings" panose="05000000000000000000" pitchFamily="2" charset="2"/>
              <a:buChar char="§"/>
            </a:pPr>
            <a:r>
              <a:rPr lang="cs-CZ" i="1" dirty="0">
                <a:solidFill>
                  <a:schemeClr val="bg2"/>
                </a:solidFill>
              </a:rPr>
              <a:t>„Předpokládáte, že službu Lékař na telefonu využijete i v budoucnu?</a:t>
            </a:r>
          </a:p>
          <a:p>
            <a:pPr marL="639763" lvl="2" indent="-285750">
              <a:buFont typeface="Wingdings" panose="05000000000000000000" pitchFamily="2" charset="2"/>
              <a:buChar char="§"/>
            </a:pPr>
            <a:r>
              <a:rPr lang="cs-CZ" dirty="0">
                <a:solidFill>
                  <a:schemeClr val="bg2"/>
                </a:solidFill>
              </a:rPr>
              <a:t>Odpověď: „ano, ne, nevím“</a:t>
            </a:r>
          </a:p>
          <a:p>
            <a:pPr marL="465138" lvl="1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2000" dirty="0">
                <a:solidFill>
                  <a:schemeClr val="bg2"/>
                </a:solidFill>
              </a:rPr>
              <a:t>3. Otázka – celková spokojenost (</a:t>
            </a:r>
            <a:r>
              <a:rPr lang="cs-CZ" sz="2000" dirty="0" err="1">
                <a:solidFill>
                  <a:schemeClr val="bg2"/>
                </a:solidFill>
              </a:rPr>
              <a:t>Customer</a:t>
            </a:r>
            <a:r>
              <a:rPr lang="cs-CZ" sz="2000" dirty="0">
                <a:solidFill>
                  <a:schemeClr val="bg2"/>
                </a:solidFill>
              </a:rPr>
              <a:t> </a:t>
            </a:r>
            <a:r>
              <a:rPr lang="cs-CZ" sz="2000" dirty="0" err="1">
                <a:solidFill>
                  <a:schemeClr val="bg2"/>
                </a:solidFill>
              </a:rPr>
              <a:t>Satisfaction</a:t>
            </a:r>
            <a:r>
              <a:rPr lang="cs-CZ" sz="2000" dirty="0">
                <a:solidFill>
                  <a:schemeClr val="bg2"/>
                </a:solidFill>
              </a:rPr>
              <a:t> Index)</a:t>
            </a:r>
          </a:p>
          <a:p>
            <a:pPr marL="639763" lvl="2" indent="-285750">
              <a:buFont typeface="Wingdings" panose="05000000000000000000" pitchFamily="2" charset="2"/>
              <a:buChar char="§"/>
            </a:pPr>
            <a:r>
              <a:rPr lang="cs-CZ" dirty="0">
                <a:solidFill>
                  <a:schemeClr val="bg2"/>
                </a:solidFill>
              </a:rPr>
              <a:t>„</a:t>
            </a:r>
            <a:r>
              <a:rPr lang="cs-CZ" i="1" dirty="0">
                <a:solidFill>
                  <a:schemeClr val="bg2"/>
                </a:solidFill>
              </a:rPr>
              <a:t>Byl/a jste spokojen/a s poskytnutou službou Lékař na telefonu?</a:t>
            </a:r>
            <a:endParaRPr lang="cs-CZ" dirty="0">
              <a:solidFill>
                <a:schemeClr val="bg2"/>
              </a:solidFill>
            </a:endParaRPr>
          </a:p>
          <a:p>
            <a:pPr marL="639763" lvl="2" indent="-285750">
              <a:buFont typeface="Wingdings" panose="05000000000000000000" pitchFamily="2" charset="2"/>
              <a:buChar char="§"/>
            </a:pPr>
            <a:r>
              <a:rPr lang="cs-CZ" dirty="0">
                <a:solidFill>
                  <a:schemeClr val="bg2"/>
                </a:solidFill>
              </a:rPr>
              <a:t>Odpověď: „ano, spíše ano, spíš ne, ne“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600" dirty="0"/>
          </a:p>
          <a:p>
            <a:pPr marL="342900" indent="-342900">
              <a:buFont typeface="+mj-lt"/>
              <a:buAutoNum type="arabicPeriod"/>
            </a:pPr>
            <a:endParaRPr lang="cs-CZ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600" dirty="0"/>
          </a:p>
          <a:p>
            <a:pPr marL="342900" indent="-342900">
              <a:buFont typeface="+mj-lt"/>
              <a:buAutoNum type="arabicPeriod"/>
            </a:pPr>
            <a:endParaRPr lang="cs-CZ" dirty="0"/>
          </a:p>
          <a:p>
            <a:pPr marL="342900" indent="-342900">
              <a:buFont typeface="+mj-lt"/>
              <a:buAutoNum type="arabicPeriod"/>
            </a:pPr>
            <a:endParaRPr lang="cs-CZ" dirty="0"/>
          </a:p>
          <a:p>
            <a:pPr marL="342900" indent="-342900">
              <a:buFont typeface="+mj-lt"/>
              <a:buAutoNum type="arabicPeriod"/>
            </a:pPr>
            <a:endParaRPr lang="cs-CZ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8292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Fußzeilenplatzhalter 55">
            <a:extLst>
              <a:ext uri="{FF2B5EF4-FFF2-40B4-BE49-F238E27FC236}">
                <a16:creationId xmlns:a16="http://schemas.microsoft.com/office/drawing/2014/main" id="{A11BD3B8-2C89-4969-8DCA-8E3B37548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8313" y="468000"/>
            <a:ext cx="5075237" cy="252000"/>
          </a:xfrm>
        </p:spPr>
        <p:txBody>
          <a:bodyPr/>
          <a:lstStyle/>
          <a:p>
            <a:r>
              <a:rPr lang="cs-CZ" dirty="0"/>
              <a:t>Průzkum </a:t>
            </a:r>
            <a:r>
              <a:rPr lang="cs-CZ" dirty="0">
                <a:solidFill>
                  <a:schemeClr val="accent4"/>
                </a:solidFill>
              </a:rPr>
              <a:t>spokojenosti zákazníků</a:t>
            </a:r>
            <a:endParaRPr lang="de-DE" dirty="0"/>
          </a:p>
        </p:txBody>
      </p:sp>
      <p:sp>
        <p:nvSpPr>
          <p:cNvPr id="57" name="Foliennummernplatzhalter 56">
            <a:extLst>
              <a:ext uri="{FF2B5EF4-FFF2-40B4-BE49-F238E27FC236}">
                <a16:creationId xmlns:a16="http://schemas.microsoft.com/office/drawing/2014/main" id="{0F271725-8E6C-45CC-90C8-AAD793BA0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6B16C-3F5F-44BC-AFCC-8CBCBD90898D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12" name="Titel 4">
            <a:extLst>
              <a:ext uri="{FF2B5EF4-FFF2-40B4-BE49-F238E27FC236}">
                <a16:creationId xmlns:a16="http://schemas.microsoft.com/office/drawing/2014/main" id="{C767679D-2A6E-4514-9641-DFFDAD76DB6B}"/>
              </a:ext>
            </a:extLst>
          </p:cNvPr>
          <p:cNvSpPr txBox="1">
            <a:spLocks/>
          </p:cNvSpPr>
          <p:nvPr/>
        </p:nvSpPr>
        <p:spPr>
          <a:xfrm>
            <a:off x="468313" y="907199"/>
            <a:ext cx="6501287" cy="90011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7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cs-CZ" dirty="0"/>
              <a:t>Klientská zpětná vazba</a:t>
            </a:r>
            <a:endParaRPr lang="de-DE" dirty="0">
              <a:solidFill>
                <a:schemeClr val="accent4"/>
              </a:solidFill>
            </a:endParaRPr>
          </a:p>
        </p:txBody>
      </p:sp>
      <p:sp>
        <p:nvSpPr>
          <p:cNvPr id="9" name="Zástupný symbol pro obsah 2">
            <a:extLst>
              <a:ext uri="{FF2B5EF4-FFF2-40B4-BE49-F238E27FC236}">
                <a16:creationId xmlns:a16="http://schemas.microsoft.com/office/drawing/2014/main" id="{19E640EC-AB95-4E28-BB56-A3BFBF2DC9BD}"/>
              </a:ext>
            </a:extLst>
          </p:cNvPr>
          <p:cNvSpPr txBox="1">
            <a:spLocks/>
          </p:cNvSpPr>
          <p:nvPr/>
        </p:nvSpPr>
        <p:spPr>
          <a:xfrm>
            <a:off x="676306" y="1626562"/>
            <a:ext cx="8928991" cy="459955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16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16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 sz="15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16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600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8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endParaRPr lang="cs-CZ" sz="1600" dirty="0">
              <a:highlight>
                <a:srgbClr val="FFFF00"/>
              </a:highlight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cs-CZ" sz="1600" dirty="0">
              <a:highlight>
                <a:srgbClr val="FFFF00"/>
              </a:highlight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cs-CZ" sz="1600" dirty="0"/>
              <a:t>Přetrvávající odlišná klientská očekávání (např. vystavení e-receptu, vystavení potvrzení o pracovní neschopnosti)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cs-CZ" sz="16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cs-CZ" sz="1600" dirty="0"/>
              <a:t>Klienti očekávají léčbu přes telefon a nejsou spokojeni, pokud je jim doporučena návštěva pohotovosti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cs-CZ" sz="1600" dirty="0">
              <a:highlight>
                <a:srgbClr val="FFFF00"/>
              </a:highlight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cs-CZ" sz="1600" dirty="0"/>
              <a:t>Klienti nejsou spokojeni s tím, že hovor je nejprve přijat koordinátorem a k přepojení dochází v případě potřeby až následně a s časovou prodlevou.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cs-CZ" sz="16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cs-CZ" sz="1600" dirty="0"/>
              <a:t>Klienti nerozlišují pojišťovnu a LNT a hodnocení sjednocují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cs-CZ" sz="16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cs-CZ" sz="1600" dirty="0"/>
              <a:t>Obecná zpětná vazba – klienti nechtějí specifikovat důvod nižšího hodnocení; klienti někdy bezdůvodně hodnotí průměrnou hodnotou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6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600" dirty="0">
              <a:highlight>
                <a:srgbClr val="FFFF00"/>
              </a:highlight>
            </a:endParaRPr>
          </a:p>
          <a:p>
            <a:pPr marL="342900" indent="-342900">
              <a:buFont typeface="+mj-lt"/>
              <a:buAutoNum type="arabicPeriod"/>
            </a:pPr>
            <a:endParaRPr lang="cs-CZ" dirty="0"/>
          </a:p>
          <a:p>
            <a:pPr marL="342900" indent="-342900">
              <a:buFont typeface="+mj-lt"/>
              <a:buAutoNum type="arabicPeriod"/>
            </a:pPr>
            <a:endParaRPr lang="cs-CZ" dirty="0"/>
          </a:p>
          <a:p>
            <a:pPr marL="342900" indent="-342900">
              <a:buFont typeface="+mj-lt"/>
              <a:buAutoNum type="arabicPeriod"/>
            </a:pPr>
            <a:endParaRPr lang="cs-CZ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825790"/>
      </p:ext>
    </p:extLst>
  </p:cSld>
  <p:clrMapOvr>
    <a:masterClrMapping/>
  </p:clrMapOvr>
</p:sld>
</file>

<file path=ppt/theme/theme1.xml><?xml version="1.0" encoding="utf-8"?>
<a:theme xmlns:a="http://schemas.openxmlformats.org/drawingml/2006/main" name="Allianz white">
  <a:themeElements>
    <a:clrScheme name="AllianzBlue">
      <a:dk1>
        <a:srgbClr val="003781"/>
      </a:dk1>
      <a:lt1>
        <a:srgbClr val="FFFFFF"/>
      </a:lt1>
      <a:dk2>
        <a:srgbClr val="414141"/>
      </a:dk2>
      <a:lt2>
        <a:srgbClr val="CFCFCF"/>
      </a:lt2>
      <a:accent1>
        <a:srgbClr val="122B54"/>
      </a:accent1>
      <a:accent2>
        <a:srgbClr val="006192"/>
      </a:accent2>
      <a:accent3>
        <a:srgbClr val="007AB3"/>
      </a:accent3>
      <a:accent4>
        <a:srgbClr val="13A0D3"/>
      </a:accent4>
      <a:accent5>
        <a:srgbClr val="B5DAE6"/>
      </a:accent5>
      <a:accent6>
        <a:srgbClr val="DFEFF2"/>
      </a:accent6>
      <a:hlink>
        <a:srgbClr val="003781"/>
      </a:hlink>
      <a:folHlink>
        <a:srgbClr val="B4B4B4"/>
      </a:folHlink>
    </a:clrScheme>
    <a:fontScheme name="AllianzNeoPPT Fonts">
      <a:majorFont>
        <a:latin typeface="Allianz Neo PPT"/>
        <a:ea typeface=""/>
        <a:cs typeface=""/>
      </a:majorFont>
      <a:minorFont>
        <a:latin typeface="Allianz Neo PPT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wrap="square" lIns="0" tIns="0" rIns="0" bIns="0" rtlCol="0">
        <a:spAutoFit/>
      </a:bodyPr>
      <a:lstStyle>
        <a:defPPr algn="l">
          <a:spcAft>
            <a:spcPts val="600"/>
          </a:spcAft>
          <a:defRPr sz="1510" b="1" spc="100" smtClean="0">
            <a:solidFill>
              <a:srgbClr val="13A0D3"/>
            </a:solidFill>
          </a:defRPr>
        </a:defPPr>
      </a:lstStyle>
    </a:txDef>
  </a:objectDefaults>
  <a:extraClrSchemeLst>
    <a:extraClrScheme>
      <a:clrScheme name="AllianzBlue">
        <a:dk1>
          <a:srgbClr val="003781"/>
        </a:dk1>
        <a:lt1>
          <a:srgbClr val="FFFFFF"/>
        </a:lt1>
        <a:dk2>
          <a:srgbClr val="414141"/>
        </a:dk2>
        <a:lt2>
          <a:srgbClr val="CFCFCF"/>
        </a:lt2>
        <a:accent1>
          <a:srgbClr val="122B54"/>
        </a:accent1>
        <a:accent2>
          <a:srgbClr val="006192"/>
        </a:accent2>
        <a:accent3>
          <a:srgbClr val="007AB3"/>
        </a:accent3>
        <a:accent4>
          <a:srgbClr val="13A0D3"/>
        </a:accent4>
        <a:accent5>
          <a:srgbClr val="B5DAE6"/>
        </a:accent5>
        <a:accent6>
          <a:srgbClr val="DFEFF2"/>
        </a:accent6>
        <a:hlink>
          <a:srgbClr val="003781"/>
        </a:hlink>
        <a:folHlink>
          <a:srgbClr val="B4B4B4"/>
        </a:folHlink>
      </a:clrScheme>
    </a:extraClrScheme>
    <a:extraClrScheme>
      <a:clrScheme name="AllianzVibrant">
        <a:dk1>
          <a:srgbClr val="003781"/>
        </a:dk1>
        <a:lt1>
          <a:srgbClr val="FFFFFF"/>
        </a:lt1>
        <a:dk2>
          <a:srgbClr val="414141"/>
        </a:dk2>
        <a:lt2>
          <a:srgbClr val="CFCFCF"/>
        </a:lt2>
        <a:accent1>
          <a:srgbClr val="00908D"/>
        </a:accent1>
        <a:accent2>
          <a:srgbClr val="5FCD8A"/>
        </a:accent2>
        <a:accent3>
          <a:srgbClr val="A6276F"/>
        </a:accent3>
        <a:accent4>
          <a:srgbClr val="F62459"/>
        </a:accent4>
        <a:accent5>
          <a:srgbClr val="F86200"/>
        </a:accent5>
        <a:accent6>
          <a:srgbClr val="FAB600"/>
        </a:accent6>
        <a:hlink>
          <a:srgbClr val="003781"/>
        </a:hlink>
        <a:folHlink>
          <a:srgbClr val="B4B4B4"/>
        </a:folHlink>
      </a:clrScheme>
    </a:extraClrScheme>
  </a:extraClrSchemeLst>
  <a:custClrLst>
    <a:custClr name="rgb(18,43,84)">
      <a:srgbClr val="122B54"/>
    </a:custClr>
    <a:custClr name="rgb(0,97,146)">
      <a:srgbClr val="006192"/>
    </a:custClr>
    <a:custClr name="rgb(0,122,179)">
      <a:srgbClr val="007AB3"/>
    </a:custClr>
    <a:custClr name="rgb(19,160,211)">
      <a:srgbClr val="13A0D3"/>
    </a:custClr>
    <a:custClr name="rgb(181,218,230)">
      <a:srgbClr val="B5DAE6"/>
    </a:custClr>
    <a:custClr name="rgb(223,239,242)">
      <a:srgbClr val="DFEFF2"/>
    </a:custClr>
    <a:custClr name="rgb(0,144,141)">
      <a:srgbClr val="00908D"/>
    </a:custClr>
    <a:custClr name="rgb(95,205,138)">
      <a:srgbClr val="5FCD8A"/>
    </a:custClr>
    <a:custClr name="rgb(166,39,111)">
      <a:srgbClr val="A6276F"/>
    </a:custClr>
    <a:custClr name="rgb(246,36,89)">
      <a:srgbClr val="F62459"/>
    </a:custClr>
    <a:custClr name="rgb(248,98,0)">
      <a:srgbClr val="F86200"/>
    </a:custClr>
    <a:custClr name="rgb(250,182,0)">
      <a:srgbClr val="FAB600"/>
    </a:custClr>
  </a:custClrLst>
</a:theme>
</file>

<file path=ppt/theme/theme2.xml><?xml version="1.0" encoding="utf-8"?>
<a:theme xmlns:a="http://schemas.openxmlformats.org/drawingml/2006/main" name="Allianz blue">
  <a:themeElements>
    <a:clrScheme name="AllianzBlue">
      <a:dk1>
        <a:srgbClr val="003781"/>
      </a:dk1>
      <a:lt1>
        <a:srgbClr val="FFFFFF"/>
      </a:lt1>
      <a:dk2>
        <a:srgbClr val="414141"/>
      </a:dk2>
      <a:lt2>
        <a:srgbClr val="CFCFCF"/>
      </a:lt2>
      <a:accent1>
        <a:srgbClr val="122B54"/>
      </a:accent1>
      <a:accent2>
        <a:srgbClr val="006192"/>
      </a:accent2>
      <a:accent3>
        <a:srgbClr val="007AB3"/>
      </a:accent3>
      <a:accent4>
        <a:srgbClr val="13A0D3"/>
      </a:accent4>
      <a:accent5>
        <a:srgbClr val="B5DAE6"/>
      </a:accent5>
      <a:accent6>
        <a:srgbClr val="DFEFF2"/>
      </a:accent6>
      <a:hlink>
        <a:srgbClr val="003781"/>
      </a:hlink>
      <a:folHlink>
        <a:srgbClr val="B4B4B4"/>
      </a:folHlink>
    </a:clrScheme>
    <a:fontScheme name="AllianzNeoPPT Fonts">
      <a:majorFont>
        <a:latin typeface="Allianz Neo PPT"/>
        <a:ea typeface=""/>
        <a:cs typeface=""/>
      </a:majorFont>
      <a:minorFont>
        <a:latin typeface="Allianz Neo PPT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wrap="square" lIns="0" tIns="0" rIns="0" bIns="0" rtlCol="0">
        <a:spAutoFit/>
      </a:bodyPr>
      <a:lstStyle>
        <a:defPPr algn="l">
          <a:spcAft>
            <a:spcPts val="600"/>
          </a:spcAft>
          <a:defRPr sz="1510" b="1" spc="100" smtClean="0">
            <a:solidFill>
              <a:srgbClr val="13A0D3"/>
            </a:solidFill>
          </a:defRPr>
        </a:defPPr>
      </a:lstStyle>
    </a:txDef>
  </a:objectDefaults>
  <a:extraClrSchemeLst>
    <a:extraClrScheme>
      <a:clrScheme name="AllianzBlue">
        <a:dk1>
          <a:srgbClr val="003781"/>
        </a:dk1>
        <a:lt1>
          <a:srgbClr val="FFFFFF"/>
        </a:lt1>
        <a:dk2>
          <a:srgbClr val="414141"/>
        </a:dk2>
        <a:lt2>
          <a:srgbClr val="CFCFCF"/>
        </a:lt2>
        <a:accent1>
          <a:srgbClr val="122B54"/>
        </a:accent1>
        <a:accent2>
          <a:srgbClr val="006192"/>
        </a:accent2>
        <a:accent3>
          <a:srgbClr val="007AB3"/>
        </a:accent3>
        <a:accent4>
          <a:srgbClr val="13A0D3"/>
        </a:accent4>
        <a:accent5>
          <a:srgbClr val="B5DAE6"/>
        </a:accent5>
        <a:accent6>
          <a:srgbClr val="DFEFF2"/>
        </a:accent6>
        <a:hlink>
          <a:srgbClr val="003781"/>
        </a:hlink>
        <a:folHlink>
          <a:srgbClr val="B4B4B4"/>
        </a:folHlink>
      </a:clrScheme>
    </a:extraClrScheme>
    <a:extraClrScheme>
      <a:clrScheme name="AllianzVibrant">
        <a:dk1>
          <a:srgbClr val="003781"/>
        </a:dk1>
        <a:lt1>
          <a:srgbClr val="FFFFFF"/>
        </a:lt1>
        <a:dk2>
          <a:srgbClr val="414141"/>
        </a:dk2>
        <a:lt2>
          <a:srgbClr val="CFCFCF"/>
        </a:lt2>
        <a:accent1>
          <a:srgbClr val="00908D"/>
        </a:accent1>
        <a:accent2>
          <a:srgbClr val="5FCD8A"/>
        </a:accent2>
        <a:accent3>
          <a:srgbClr val="A6276F"/>
        </a:accent3>
        <a:accent4>
          <a:srgbClr val="F62459"/>
        </a:accent4>
        <a:accent5>
          <a:srgbClr val="F86200"/>
        </a:accent5>
        <a:accent6>
          <a:srgbClr val="FAB600"/>
        </a:accent6>
        <a:hlink>
          <a:srgbClr val="003781"/>
        </a:hlink>
        <a:folHlink>
          <a:srgbClr val="B4B4B4"/>
        </a:folHlink>
      </a:clrScheme>
    </a:extraClrScheme>
  </a:extraClrSchemeLst>
  <a:custClrLst>
    <a:custClr name="rgb(18,43,84)">
      <a:srgbClr val="122B54"/>
    </a:custClr>
    <a:custClr name="rgb(0,97,146)">
      <a:srgbClr val="006192"/>
    </a:custClr>
    <a:custClr name="rgb(0,122,179)">
      <a:srgbClr val="007AB3"/>
    </a:custClr>
    <a:custClr name="rgb(19,160,211)">
      <a:srgbClr val="13A0D3"/>
    </a:custClr>
    <a:custClr name="rgb(181,218,230)">
      <a:srgbClr val="B5DAE6"/>
    </a:custClr>
    <a:custClr name="rgb(223,239,242)">
      <a:srgbClr val="DFEFF2"/>
    </a:custClr>
    <a:custClr name="rgb(0,144,141)">
      <a:srgbClr val="00908D"/>
    </a:custClr>
    <a:custClr name="rgb(95,205,138)">
      <a:srgbClr val="5FCD8A"/>
    </a:custClr>
    <a:custClr name="rgb(166,39,111)">
      <a:srgbClr val="A6276F"/>
    </a:custClr>
    <a:custClr name="rgb(246,36,89)">
      <a:srgbClr val="F62459"/>
    </a:custClr>
    <a:custClr name="rgb(248,98,0)">
      <a:srgbClr val="F86200"/>
    </a:custClr>
    <a:custClr name="rgb(250,182,0)">
      <a:srgbClr val="FAB600"/>
    </a:custClr>
  </a:custClr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A505927623E8B47B4D5AF9D79FABE67" ma:contentTypeVersion="2" ma:contentTypeDescription="Ein neues Dokument erstellen." ma:contentTypeScope="" ma:versionID="4270ea42de19a9331e3e5312c55c22ca">
  <xsd:schema xmlns:xsd="http://www.w3.org/2001/XMLSchema" xmlns:xs="http://www.w3.org/2001/XMLSchema" xmlns:p="http://schemas.microsoft.com/office/2006/metadata/properties" xmlns:ns3="c72a1869-58d2-4854-bbb7-6c82a609f92c" targetNamespace="http://schemas.microsoft.com/office/2006/metadata/properties" ma:root="true" ma:fieldsID="5e393012214ad580c20b08749580cba1" ns3:_="">
    <xsd:import namespace="c72a1869-58d2-4854-bbb7-6c82a609f92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2a1869-58d2-4854-bbb7-6c82a609f92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79EEEB4-116B-45D7-A00E-4485C1BF495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9578BFD-1561-42AB-94F0-EAB23BDB96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72a1869-58d2-4854-bbb7-6c82a609f92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8238861-3DAC-4F8A-8FBD-A33F14A90246}">
  <ds:schemaRefs>
    <ds:schemaRef ds:uri="http://schemas.microsoft.com/office/2006/metadata/properties"/>
    <ds:schemaRef ds:uri="c72a1869-58d2-4854-bbb7-6c82a609f92c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www.w3.org/XML/1998/namespace"/>
    <ds:schemaRef ds:uri="http://purl.org/dc/elements/1.1/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DesignAllianz Benutzerfarben</Template>
  <TotalTime>3</TotalTime>
  <Words>399</Words>
  <Application>Microsoft Office PowerPoint</Application>
  <PresentationFormat>Vlastní</PresentationFormat>
  <Paragraphs>86</Paragraphs>
  <Slides>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5</vt:i4>
      </vt:variant>
    </vt:vector>
  </HeadingPairs>
  <TitlesOfParts>
    <vt:vector size="11" baseType="lpstr">
      <vt:lpstr>Wingdings</vt:lpstr>
      <vt:lpstr>Allianz Neo PPT</vt:lpstr>
      <vt:lpstr>Arial</vt:lpstr>
      <vt:lpstr>Calibri</vt:lpstr>
      <vt:lpstr>Allianz white</vt:lpstr>
      <vt:lpstr>Allianz blue</vt:lpstr>
      <vt:lpstr>Prezentace aplikace PowerPoint</vt:lpstr>
      <vt:lpstr>NPS – Net Promoters Score</vt:lpstr>
      <vt:lpstr>Průběh průzkumu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Mik Schulz</dc:creator>
  <cp:lastModifiedBy>Aneta Štěpničková</cp:lastModifiedBy>
  <cp:revision>344</cp:revision>
  <dcterms:created xsi:type="dcterms:W3CDTF">2021-05-25T12:15:33Z</dcterms:created>
  <dcterms:modified xsi:type="dcterms:W3CDTF">2024-06-04T08:30:17Z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0x0101004A505927623E8B47B4D5AF9D79FABE67</vt:lpwstr>
  </property>
  <property fmtid="{D5CDD505-2E9C-101B-9397-08002B2CF9AE}" pid="3" name="MSIP_Label_ce5f591a-3248-43e9-9b70-1ad50135772d_Enabled">
    <vt:lpwstr>true</vt:lpwstr>
  </property>
  <property fmtid="{D5CDD505-2E9C-101B-9397-08002B2CF9AE}" pid="4" name="MSIP_Label_ce5f591a-3248-43e9-9b70-1ad50135772d_SetDate">
    <vt:lpwstr>2022-03-18T12:10:43Z</vt:lpwstr>
  </property>
  <property fmtid="{D5CDD505-2E9C-101B-9397-08002B2CF9AE}" pid="5" name="MSIP_Label_ce5f591a-3248-43e9-9b70-1ad50135772d_Method">
    <vt:lpwstr>Privileged</vt:lpwstr>
  </property>
  <property fmtid="{D5CDD505-2E9C-101B-9397-08002B2CF9AE}" pid="6" name="MSIP_Label_ce5f591a-3248-43e9-9b70-1ad50135772d_Name">
    <vt:lpwstr>ce5f591a-3248-43e9-9b70-1ad50135772d</vt:lpwstr>
  </property>
  <property fmtid="{D5CDD505-2E9C-101B-9397-08002B2CF9AE}" pid="7" name="MSIP_Label_ce5f591a-3248-43e9-9b70-1ad50135772d_SiteId">
    <vt:lpwstr>6e06e42d-6925-47c6-b9e7-9581c7ca302a</vt:lpwstr>
  </property>
  <property fmtid="{D5CDD505-2E9C-101B-9397-08002B2CF9AE}" pid="8" name="MSIP_Label_ce5f591a-3248-43e9-9b70-1ad50135772d_ActionId">
    <vt:lpwstr>7237d9a9-ab90-4ffc-9957-c19329c6e1b9</vt:lpwstr>
  </property>
  <property fmtid="{D5CDD505-2E9C-101B-9397-08002B2CF9AE}" pid="9" name="MSIP_Label_ce5f591a-3248-43e9-9b70-1ad50135772d_ContentBits">
    <vt:lpwstr>0</vt:lpwstr>
  </property>
</Properties>
</file>